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5143500" type="screen16x9"/>
  <p:notesSz cx="6858000" cy="9144000"/>
  <p:embeddedFontLst>
    <p:embeddedFont>
      <p:font typeface="Anek Tamil" panose="020B0604020202020204" charset="0"/>
      <p:regular r:id="rId22"/>
      <p:bold r:id="rId23"/>
    </p:embeddedFont>
    <p:embeddedFont>
      <p:font typeface="Arial Black" panose="020B0A04020102020204" pitchFamily="34" charset="0"/>
      <p:bold r:id="rId24"/>
    </p:embeddedFont>
    <p:embeddedFont>
      <p:font typeface="Nunito Light" pitchFamily="2" charset="0"/>
      <p:regular r:id="rId25"/>
      <p:italic r:id="rId26"/>
    </p:embeddedFont>
    <p:embeddedFont>
      <p:font typeface="Open Sans" panose="020B0606030504020204" pitchFamily="34" charset="0"/>
      <p:regular r:id="rId27"/>
      <p:bold r:id="rId28"/>
      <p:italic r:id="rId29"/>
      <p:boldItalic r:id="rId30"/>
    </p:embeddedFont>
    <p:embeddedFont>
      <p:font typeface="Orbitron" panose="02000000000000000000" pitchFamily="2" charset="0"/>
      <p:regular r:id="rId31"/>
      <p:bold r:id="rId32"/>
    </p:embeddedFont>
    <p:embeddedFont>
      <p:font typeface="Raleway"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1E5493-23B5-4094-AADD-1910037441BA}" v="39" dt="2023-12-29T19:03:48.877"/>
  </p1510:revLst>
</p1510:revInfo>
</file>

<file path=ppt/tableStyles.xml><?xml version="1.0" encoding="utf-8"?>
<a:tblStyleLst xmlns:a="http://schemas.openxmlformats.org/drawingml/2006/main" def="{56F92CF0-79A9-42E8-9C85-BD415A96E89B}">
  <a:tblStyle styleId="{56F92CF0-79A9-42E8-9C85-BD415A96E8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186ECDC-5DB4-4A4E-884A-BDD0FA513A5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8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lan M" userId="40fd966e534b3ba9" providerId="LiveId" clId="{9F18A606-497D-4743-A4A7-B73AD6D9E30A}"/>
    <pc:docChg chg="undo custSel addSld delSld delMainMaster">
      <pc:chgData name="Dylan M" userId="40fd966e534b3ba9" providerId="LiveId" clId="{9F18A606-497D-4743-A4A7-B73AD6D9E30A}" dt="2023-12-28T18:32:10.595" v="21" actId="47"/>
      <pc:docMkLst>
        <pc:docMk/>
      </pc:docMkLst>
      <pc:sldChg chg="add del">
        <pc:chgData name="Dylan M" userId="40fd966e534b3ba9" providerId="LiveId" clId="{9F18A606-497D-4743-A4A7-B73AD6D9E30A}" dt="2023-12-28T18:32:10.595" v="21" actId="47"/>
        <pc:sldMkLst>
          <pc:docMk/>
          <pc:sldMk cId="0" sldId="275"/>
        </pc:sldMkLst>
      </pc:sldChg>
      <pc:sldChg chg="del">
        <pc:chgData name="Dylan M" userId="40fd966e534b3ba9" providerId="LiveId" clId="{9F18A606-497D-4743-A4A7-B73AD6D9E30A}" dt="2023-12-28T18:31:58.545" v="0" actId="47"/>
        <pc:sldMkLst>
          <pc:docMk/>
          <pc:sldMk cId="0" sldId="276"/>
        </pc:sldMkLst>
      </pc:sldChg>
      <pc:sldChg chg="del">
        <pc:chgData name="Dylan M" userId="40fd966e534b3ba9" providerId="LiveId" clId="{9F18A606-497D-4743-A4A7-B73AD6D9E30A}" dt="2023-12-28T18:31:59.491" v="1" actId="47"/>
        <pc:sldMkLst>
          <pc:docMk/>
          <pc:sldMk cId="0" sldId="277"/>
        </pc:sldMkLst>
      </pc:sldChg>
      <pc:sldChg chg="del">
        <pc:chgData name="Dylan M" userId="40fd966e534b3ba9" providerId="LiveId" clId="{9F18A606-497D-4743-A4A7-B73AD6D9E30A}" dt="2023-12-28T18:31:59.853" v="2" actId="47"/>
        <pc:sldMkLst>
          <pc:docMk/>
          <pc:sldMk cId="0" sldId="278"/>
        </pc:sldMkLst>
      </pc:sldChg>
      <pc:sldChg chg="del">
        <pc:chgData name="Dylan M" userId="40fd966e534b3ba9" providerId="LiveId" clId="{9F18A606-497D-4743-A4A7-B73AD6D9E30A}" dt="2023-12-28T18:32:00.097" v="3" actId="47"/>
        <pc:sldMkLst>
          <pc:docMk/>
          <pc:sldMk cId="0" sldId="279"/>
        </pc:sldMkLst>
      </pc:sldChg>
      <pc:sldChg chg="del">
        <pc:chgData name="Dylan M" userId="40fd966e534b3ba9" providerId="LiveId" clId="{9F18A606-497D-4743-A4A7-B73AD6D9E30A}" dt="2023-12-28T18:32:00.279" v="4" actId="47"/>
        <pc:sldMkLst>
          <pc:docMk/>
          <pc:sldMk cId="0" sldId="280"/>
        </pc:sldMkLst>
      </pc:sldChg>
      <pc:sldChg chg="del">
        <pc:chgData name="Dylan M" userId="40fd966e534b3ba9" providerId="LiveId" clId="{9F18A606-497D-4743-A4A7-B73AD6D9E30A}" dt="2023-12-28T18:32:00.866" v="5" actId="47"/>
        <pc:sldMkLst>
          <pc:docMk/>
          <pc:sldMk cId="0" sldId="281"/>
        </pc:sldMkLst>
      </pc:sldChg>
      <pc:sldChg chg="del">
        <pc:chgData name="Dylan M" userId="40fd966e534b3ba9" providerId="LiveId" clId="{9F18A606-497D-4743-A4A7-B73AD6D9E30A}" dt="2023-12-28T18:32:01.289" v="6" actId="47"/>
        <pc:sldMkLst>
          <pc:docMk/>
          <pc:sldMk cId="0" sldId="282"/>
        </pc:sldMkLst>
      </pc:sldChg>
      <pc:sldChg chg="del">
        <pc:chgData name="Dylan M" userId="40fd966e534b3ba9" providerId="LiveId" clId="{9F18A606-497D-4743-A4A7-B73AD6D9E30A}" dt="2023-12-28T18:32:01.953" v="7" actId="47"/>
        <pc:sldMkLst>
          <pc:docMk/>
          <pc:sldMk cId="0" sldId="283"/>
        </pc:sldMkLst>
      </pc:sldChg>
      <pc:sldChg chg="del">
        <pc:chgData name="Dylan M" userId="40fd966e534b3ba9" providerId="LiveId" clId="{9F18A606-497D-4743-A4A7-B73AD6D9E30A}" dt="2023-12-28T18:32:02.050" v="8" actId="47"/>
        <pc:sldMkLst>
          <pc:docMk/>
          <pc:sldMk cId="0" sldId="284"/>
        </pc:sldMkLst>
      </pc:sldChg>
      <pc:sldChg chg="del">
        <pc:chgData name="Dylan M" userId="40fd966e534b3ba9" providerId="LiveId" clId="{9F18A606-497D-4743-A4A7-B73AD6D9E30A}" dt="2023-12-28T18:32:02.109" v="9" actId="47"/>
        <pc:sldMkLst>
          <pc:docMk/>
          <pc:sldMk cId="0" sldId="285"/>
        </pc:sldMkLst>
      </pc:sldChg>
      <pc:sldChg chg="del">
        <pc:chgData name="Dylan M" userId="40fd966e534b3ba9" providerId="LiveId" clId="{9F18A606-497D-4743-A4A7-B73AD6D9E30A}" dt="2023-12-28T18:32:02.193" v="10" actId="47"/>
        <pc:sldMkLst>
          <pc:docMk/>
          <pc:sldMk cId="0" sldId="286"/>
        </pc:sldMkLst>
      </pc:sldChg>
      <pc:sldChg chg="del">
        <pc:chgData name="Dylan M" userId="40fd966e534b3ba9" providerId="LiveId" clId="{9F18A606-497D-4743-A4A7-B73AD6D9E30A}" dt="2023-12-28T18:32:02.815" v="11" actId="47"/>
        <pc:sldMkLst>
          <pc:docMk/>
          <pc:sldMk cId="0" sldId="287"/>
        </pc:sldMkLst>
      </pc:sldChg>
      <pc:sldChg chg="del">
        <pc:chgData name="Dylan M" userId="40fd966e534b3ba9" providerId="LiveId" clId="{9F18A606-497D-4743-A4A7-B73AD6D9E30A}" dt="2023-12-28T18:32:03.277" v="12" actId="47"/>
        <pc:sldMkLst>
          <pc:docMk/>
          <pc:sldMk cId="0" sldId="288"/>
        </pc:sldMkLst>
      </pc:sldChg>
      <pc:sldChg chg="del">
        <pc:chgData name="Dylan M" userId="40fd966e534b3ba9" providerId="LiveId" clId="{9F18A606-497D-4743-A4A7-B73AD6D9E30A}" dt="2023-12-28T18:32:03.684" v="13" actId="47"/>
        <pc:sldMkLst>
          <pc:docMk/>
          <pc:sldMk cId="0" sldId="289"/>
        </pc:sldMkLst>
      </pc:sldChg>
      <pc:sldChg chg="del">
        <pc:chgData name="Dylan M" userId="40fd966e534b3ba9" providerId="LiveId" clId="{9F18A606-497D-4743-A4A7-B73AD6D9E30A}" dt="2023-12-28T18:32:04.114" v="14" actId="47"/>
        <pc:sldMkLst>
          <pc:docMk/>
          <pc:sldMk cId="0" sldId="290"/>
        </pc:sldMkLst>
      </pc:sldChg>
      <pc:sldChg chg="del">
        <pc:chgData name="Dylan M" userId="40fd966e534b3ba9" providerId="LiveId" clId="{9F18A606-497D-4743-A4A7-B73AD6D9E30A}" dt="2023-12-28T18:32:04.904" v="15" actId="47"/>
        <pc:sldMkLst>
          <pc:docMk/>
          <pc:sldMk cId="0" sldId="291"/>
        </pc:sldMkLst>
      </pc:sldChg>
      <pc:sldChg chg="del">
        <pc:chgData name="Dylan M" userId="40fd966e534b3ba9" providerId="LiveId" clId="{9F18A606-497D-4743-A4A7-B73AD6D9E30A}" dt="2023-12-28T18:32:05.284" v="16" actId="47"/>
        <pc:sldMkLst>
          <pc:docMk/>
          <pc:sldMk cId="0" sldId="292"/>
        </pc:sldMkLst>
      </pc:sldChg>
      <pc:sldChg chg="del">
        <pc:chgData name="Dylan M" userId="40fd966e534b3ba9" providerId="LiveId" clId="{9F18A606-497D-4743-A4A7-B73AD6D9E30A}" dt="2023-12-28T18:32:05.714" v="17" actId="47"/>
        <pc:sldMkLst>
          <pc:docMk/>
          <pc:sldMk cId="0" sldId="293"/>
        </pc:sldMkLst>
      </pc:sldChg>
      <pc:sldChg chg="del">
        <pc:chgData name="Dylan M" userId="40fd966e534b3ba9" providerId="LiveId" clId="{9F18A606-497D-4743-A4A7-B73AD6D9E30A}" dt="2023-12-28T18:32:06.091" v="18" actId="47"/>
        <pc:sldMkLst>
          <pc:docMk/>
          <pc:sldMk cId="0" sldId="294"/>
        </pc:sldMkLst>
      </pc:sldChg>
      <pc:sldChg chg="del">
        <pc:chgData name="Dylan M" userId="40fd966e534b3ba9" providerId="LiveId" clId="{9F18A606-497D-4743-A4A7-B73AD6D9E30A}" dt="2023-12-28T18:32:06.408" v="19" actId="47"/>
        <pc:sldMkLst>
          <pc:docMk/>
          <pc:sldMk cId="0" sldId="295"/>
        </pc:sldMkLst>
      </pc:sldChg>
      <pc:sldMasterChg chg="addSldLayout delSldLayout">
        <pc:chgData name="Dylan M" userId="40fd966e534b3ba9" providerId="LiveId" clId="{9F18A606-497D-4743-A4A7-B73AD6D9E30A}" dt="2023-12-28T18:32:10.595" v="21" actId="47"/>
        <pc:sldMasterMkLst>
          <pc:docMk/>
          <pc:sldMasterMk cId="0" sldId="2147483676"/>
        </pc:sldMasterMkLst>
        <pc:sldLayoutChg chg="del">
          <pc:chgData name="Dylan M" userId="40fd966e534b3ba9" providerId="LiveId" clId="{9F18A606-497D-4743-A4A7-B73AD6D9E30A}" dt="2023-12-28T18:31:58.545" v="0" actId="47"/>
          <pc:sldLayoutMkLst>
            <pc:docMk/>
            <pc:sldMasterMk cId="0" sldId="2147483676"/>
            <pc:sldLayoutMk cId="0" sldId="2147483662"/>
          </pc:sldLayoutMkLst>
        </pc:sldLayoutChg>
        <pc:sldLayoutChg chg="del">
          <pc:chgData name="Dylan M" userId="40fd966e534b3ba9" providerId="LiveId" clId="{9F18A606-497D-4743-A4A7-B73AD6D9E30A}" dt="2023-12-28T18:31:59.491" v="1" actId="47"/>
          <pc:sldLayoutMkLst>
            <pc:docMk/>
            <pc:sldMasterMk cId="0" sldId="2147483676"/>
            <pc:sldLayoutMk cId="0" sldId="2147483663"/>
          </pc:sldLayoutMkLst>
        </pc:sldLayoutChg>
        <pc:sldLayoutChg chg="add del">
          <pc:chgData name="Dylan M" userId="40fd966e534b3ba9" providerId="LiveId" clId="{9F18A606-497D-4743-A4A7-B73AD6D9E30A}" dt="2023-12-28T18:32:10.595" v="21" actId="47"/>
          <pc:sldLayoutMkLst>
            <pc:docMk/>
            <pc:sldMasterMk cId="0" sldId="2147483676"/>
            <pc:sldLayoutMk cId="0" sldId="2147483671"/>
          </pc:sldLayoutMkLst>
        </pc:sldLayoutChg>
      </pc:sldMasterChg>
      <pc:sldMasterChg chg="del delSldLayout">
        <pc:chgData name="Dylan M" userId="40fd966e534b3ba9" providerId="LiveId" clId="{9F18A606-497D-4743-A4A7-B73AD6D9E30A}" dt="2023-12-28T18:32:06.408" v="19" actId="47"/>
        <pc:sldMasterMkLst>
          <pc:docMk/>
          <pc:sldMasterMk cId="0" sldId="2147483677"/>
        </pc:sldMasterMkLst>
        <pc:sldLayoutChg chg="del">
          <pc:chgData name="Dylan M" userId="40fd966e534b3ba9" providerId="LiveId" clId="{9F18A606-497D-4743-A4A7-B73AD6D9E30A}" dt="2023-12-28T18:32:06.408" v="19" actId="47"/>
          <pc:sldLayoutMkLst>
            <pc:docMk/>
            <pc:sldMasterMk cId="0" sldId="2147483677"/>
            <pc:sldLayoutMk cId="0" sldId="2147483674"/>
          </pc:sldLayoutMkLst>
        </pc:sldLayoutChg>
        <pc:sldLayoutChg chg="del">
          <pc:chgData name="Dylan M" userId="40fd966e534b3ba9" providerId="LiveId" clId="{9F18A606-497D-4743-A4A7-B73AD6D9E30A}" dt="2023-12-28T18:32:06.091" v="18" actId="47"/>
          <pc:sldLayoutMkLst>
            <pc:docMk/>
            <pc:sldMasterMk cId="0" sldId="2147483677"/>
            <pc:sldLayoutMk cId="0" sldId="2147483675"/>
          </pc:sldLayoutMkLst>
        </pc:sldLayoutChg>
      </pc:sldMasterChg>
    </pc:docChg>
  </pc:docChgLst>
  <pc:docChgLst>
    <pc:chgData name="Dylan M" userId="40fd966e534b3ba9" providerId="LiveId" clId="{441E5493-23B5-4094-AADD-1910037441BA}"/>
    <pc:docChg chg="undo custSel delSld modSld">
      <pc:chgData name="Dylan M" userId="40fd966e534b3ba9" providerId="LiveId" clId="{441E5493-23B5-4094-AADD-1910037441BA}" dt="2023-12-29T19:04:08.176" v="407" actId="1076"/>
      <pc:docMkLst>
        <pc:docMk/>
      </pc:docMkLst>
      <pc:sldChg chg="modSp del mod">
        <pc:chgData name="Dylan M" userId="40fd966e534b3ba9" providerId="LiveId" clId="{441E5493-23B5-4094-AADD-1910037441BA}" dt="2023-12-29T14:42:34.757" v="83" actId="2696"/>
        <pc:sldMkLst>
          <pc:docMk/>
          <pc:sldMk cId="0" sldId="257"/>
        </pc:sldMkLst>
        <pc:spChg chg="mod">
          <ac:chgData name="Dylan M" userId="40fd966e534b3ba9" providerId="LiveId" clId="{441E5493-23B5-4094-AADD-1910037441BA}" dt="2023-12-28T18:47:57.995" v="0" actId="2711"/>
          <ac:spMkLst>
            <pc:docMk/>
            <pc:sldMk cId="0" sldId="257"/>
            <ac:spMk id="202" creationId="{00000000-0000-0000-0000-000000000000}"/>
          </ac:spMkLst>
        </pc:spChg>
        <pc:spChg chg="mod">
          <ac:chgData name="Dylan M" userId="40fd966e534b3ba9" providerId="LiveId" clId="{441E5493-23B5-4094-AADD-1910037441BA}" dt="2023-12-28T18:47:57.995" v="0" actId="2711"/>
          <ac:spMkLst>
            <pc:docMk/>
            <pc:sldMk cId="0" sldId="257"/>
            <ac:spMk id="204" creationId="{00000000-0000-0000-0000-000000000000}"/>
          </ac:spMkLst>
        </pc:spChg>
        <pc:spChg chg="mod">
          <ac:chgData name="Dylan M" userId="40fd966e534b3ba9" providerId="LiveId" clId="{441E5493-23B5-4094-AADD-1910037441BA}" dt="2023-12-28T18:47:57.995" v="0" actId="2711"/>
          <ac:spMkLst>
            <pc:docMk/>
            <pc:sldMk cId="0" sldId="257"/>
            <ac:spMk id="205" creationId="{00000000-0000-0000-0000-000000000000}"/>
          </ac:spMkLst>
        </pc:spChg>
        <pc:graphicFrameChg chg="modGraphic">
          <ac:chgData name="Dylan M" userId="40fd966e534b3ba9" providerId="LiveId" clId="{441E5493-23B5-4094-AADD-1910037441BA}" dt="2023-12-28T19:06:51.383" v="81" actId="2711"/>
          <ac:graphicFrameMkLst>
            <pc:docMk/>
            <pc:sldMk cId="0" sldId="257"/>
            <ac:graphicFrameMk id="203" creationId="{00000000-0000-0000-0000-000000000000}"/>
          </ac:graphicFrameMkLst>
        </pc:graphicFrameChg>
      </pc:sldChg>
      <pc:sldChg chg="modSp mod">
        <pc:chgData name="Dylan M" userId="40fd966e534b3ba9" providerId="LiveId" clId="{441E5493-23B5-4094-AADD-1910037441BA}" dt="2023-12-28T18:48:24.573" v="1" actId="2711"/>
        <pc:sldMkLst>
          <pc:docMk/>
          <pc:sldMk cId="0" sldId="260"/>
        </pc:sldMkLst>
        <pc:spChg chg="mod">
          <ac:chgData name="Dylan M" userId="40fd966e534b3ba9" providerId="LiveId" clId="{441E5493-23B5-4094-AADD-1910037441BA}" dt="2023-12-28T18:48:24.573" v="1" actId="2711"/>
          <ac:spMkLst>
            <pc:docMk/>
            <pc:sldMk cId="0" sldId="260"/>
            <ac:spMk id="246" creationId="{00000000-0000-0000-0000-000000000000}"/>
          </ac:spMkLst>
        </pc:spChg>
      </pc:sldChg>
      <pc:sldChg chg="addSp delSp modSp mod">
        <pc:chgData name="Dylan M" userId="40fd966e534b3ba9" providerId="LiveId" clId="{441E5493-23B5-4094-AADD-1910037441BA}" dt="2023-12-29T14:48:57.206" v="106" actId="2711"/>
        <pc:sldMkLst>
          <pc:docMk/>
          <pc:sldMk cId="0" sldId="261"/>
        </pc:sldMkLst>
        <pc:spChg chg="add mod">
          <ac:chgData name="Dylan M" userId="40fd966e534b3ba9" providerId="LiveId" clId="{441E5493-23B5-4094-AADD-1910037441BA}" dt="2023-12-29T14:48:57.206" v="106" actId="2711"/>
          <ac:spMkLst>
            <pc:docMk/>
            <pc:sldMk cId="0" sldId="261"/>
            <ac:spMk id="2" creationId="{3ED372DA-2A51-BB2D-F604-CAEA14FE332B}"/>
          </ac:spMkLst>
        </pc:spChg>
        <pc:spChg chg="add del mod">
          <ac:chgData name="Dylan M" userId="40fd966e534b3ba9" providerId="LiveId" clId="{441E5493-23B5-4094-AADD-1910037441BA}" dt="2023-12-29T14:44:09.295" v="89" actId="478"/>
          <ac:spMkLst>
            <pc:docMk/>
            <pc:sldMk cId="0" sldId="261"/>
            <ac:spMk id="4" creationId="{A3910BF9-4991-BB71-CF71-D9A617F71480}"/>
          </ac:spMkLst>
        </pc:spChg>
        <pc:spChg chg="add del mod">
          <ac:chgData name="Dylan M" userId="40fd966e534b3ba9" providerId="LiveId" clId="{441E5493-23B5-4094-AADD-1910037441BA}" dt="2023-12-29T14:44:58.432" v="96" actId="478"/>
          <ac:spMkLst>
            <pc:docMk/>
            <pc:sldMk cId="0" sldId="261"/>
            <ac:spMk id="6" creationId="{B8DA6A0C-F8EA-D5C5-31A5-75742353A4C0}"/>
          </ac:spMkLst>
        </pc:spChg>
        <pc:spChg chg="add mod">
          <ac:chgData name="Dylan M" userId="40fd966e534b3ba9" providerId="LiveId" clId="{441E5493-23B5-4094-AADD-1910037441BA}" dt="2023-12-29T14:48:57.206" v="106" actId="2711"/>
          <ac:spMkLst>
            <pc:docMk/>
            <pc:sldMk cId="0" sldId="261"/>
            <ac:spMk id="7" creationId="{8063BB92-A0B5-84BD-7E66-ECA62A12B381}"/>
          </ac:spMkLst>
        </pc:spChg>
        <pc:spChg chg="del mod">
          <ac:chgData name="Dylan M" userId="40fd966e534b3ba9" providerId="LiveId" clId="{441E5493-23B5-4094-AADD-1910037441BA}" dt="2023-12-29T14:44:55.439" v="95" actId="478"/>
          <ac:spMkLst>
            <pc:docMk/>
            <pc:sldMk cId="0" sldId="261"/>
            <ac:spMk id="254" creationId="{00000000-0000-0000-0000-000000000000}"/>
          </ac:spMkLst>
        </pc:spChg>
        <pc:spChg chg="del mod">
          <ac:chgData name="Dylan M" userId="40fd966e534b3ba9" providerId="LiveId" clId="{441E5493-23B5-4094-AADD-1910037441BA}" dt="2023-12-29T14:44:00.761" v="88" actId="478"/>
          <ac:spMkLst>
            <pc:docMk/>
            <pc:sldMk cId="0" sldId="261"/>
            <ac:spMk id="257" creationId="{00000000-0000-0000-0000-000000000000}"/>
          </ac:spMkLst>
        </pc:spChg>
      </pc:sldChg>
      <pc:sldChg chg="addSp delSp modSp mod">
        <pc:chgData name="Dylan M" userId="40fd966e534b3ba9" providerId="LiveId" clId="{441E5493-23B5-4094-AADD-1910037441BA}" dt="2023-12-29T15:46:58.662" v="144" actId="478"/>
        <pc:sldMkLst>
          <pc:docMk/>
          <pc:sldMk cId="0" sldId="262"/>
        </pc:sldMkLst>
        <pc:spChg chg="add mod">
          <ac:chgData name="Dylan M" userId="40fd966e534b3ba9" providerId="LiveId" clId="{441E5493-23B5-4094-AADD-1910037441BA}" dt="2023-12-29T15:44:37.794" v="120" actId="1076"/>
          <ac:spMkLst>
            <pc:docMk/>
            <pc:sldMk cId="0" sldId="262"/>
            <ac:spMk id="2" creationId="{0BFB5BBA-A65E-0A0D-42C6-0D039BA1F9F2}"/>
          </ac:spMkLst>
        </pc:spChg>
        <pc:spChg chg="add mod">
          <ac:chgData name="Dylan M" userId="40fd966e534b3ba9" providerId="LiveId" clId="{441E5493-23B5-4094-AADD-1910037441BA}" dt="2023-12-29T15:45:18.728" v="126" actId="14100"/>
          <ac:spMkLst>
            <pc:docMk/>
            <pc:sldMk cId="0" sldId="262"/>
            <ac:spMk id="3" creationId="{E44D8A86-EB39-082F-C7E0-2DC19ADC066E}"/>
          </ac:spMkLst>
        </pc:spChg>
        <pc:spChg chg="add mod">
          <ac:chgData name="Dylan M" userId="40fd966e534b3ba9" providerId="LiveId" clId="{441E5493-23B5-4094-AADD-1910037441BA}" dt="2023-12-29T15:46:03.757" v="131" actId="14100"/>
          <ac:spMkLst>
            <pc:docMk/>
            <pc:sldMk cId="0" sldId="262"/>
            <ac:spMk id="4" creationId="{BA7708D4-CAC9-145E-F11F-765274B872D8}"/>
          </ac:spMkLst>
        </pc:spChg>
        <pc:spChg chg="add del mod">
          <ac:chgData name="Dylan M" userId="40fd966e534b3ba9" providerId="LiveId" clId="{441E5493-23B5-4094-AADD-1910037441BA}" dt="2023-12-29T15:46:18.646" v="134" actId="478"/>
          <ac:spMkLst>
            <pc:docMk/>
            <pc:sldMk cId="0" sldId="262"/>
            <ac:spMk id="6" creationId="{B1C77AF5-E2F3-8136-3A6F-F9813DF0A3DF}"/>
          </ac:spMkLst>
        </pc:spChg>
        <pc:spChg chg="del mod">
          <ac:chgData name="Dylan M" userId="40fd966e534b3ba9" providerId="LiveId" clId="{441E5493-23B5-4094-AADD-1910037441BA}" dt="2023-12-29T15:46:58.662" v="144" actId="478"/>
          <ac:spMkLst>
            <pc:docMk/>
            <pc:sldMk cId="0" sldId="262"/>
            <ac:spMk id="269" creationId="{00000000-0000-0000-0000-000000000000}"/>
          </ac:spMkLst>
        </pc:spChg>
        <pc:spChg chg="del mod">
          <ac:chgData name="Dylan M" userId="40fd966e534b3ba9" providerId="LiveId" clId="{441E5493-23B5-4094-AADD-1910037441BA}" dt="2023-12-29T15:46:53.672" v="142" actId="478"/>
          <ac:spMkLst>
            <pc:docMk/>
            <pc:sldMk cId="0" sldId="262"/>
            <ac:spMk id="270" creationId="{00000000-0000-0000-0000-000000000000}"/>
          </ac:spMkLst>
        </pc:spChg>
        <pc:spChg chg="add del mod">
          <ac:chgData name="Dylan M" userId="40fd966e534b3ba9" providerId="LiveId" clId="{441E5493-23B5-4094-AADD-1910037441BA}" dt="2023-12-29T15:46:46.806" v="140" actId="478"/>
          <ac:spMkLst>
            <pc:docMk/>
            <pc:sldMk cId="0" sldId="262"/>
            <ac:spMk id="271" creationId="{00000000-0000-0000-0000-000000000000}"/>
          </ac:spMkLst>
        </pc:spChg>
      </pc:sldChg>
      <pc:sldChg chg="addSp delSp modSp mod">
        <pc:chgData name="Dylan M" userId="40fd966e534b3ba9" providerId="LiveId" clId="{441E5493-23B5-4094-AADD-1910037441BA}" dt="2023-12-29T18:44:57.119" v="375" actId="1076"/>
        <pc:sldMkLst>
          <pc:docMk/>
          <pc:sldMk cId="0" sldId="263"/>
        </pc:sldMkLst>
        <pc:spChg chg="add mod">
          <ac:chgData name="Dylan M" userId="40fd966e534b3ba9" providerId="LiveId" clId="{441E5493-23B5-4094-AADD-1910037441BA}" dt="2023-12-29T18:40:10.674" v="341" actId="1076"/>
          <ac:spMkLst>
            <pc:docMk/>
            <pc:sldMk cId="0" sldId="263"/>
            <ac:spMk id="2" creationId="{96D5178B-5C25-F2CF-E8BB-CD40638426B3}"/>
          </ac:spMkLst>
        </pc:spChg>
        <pc:spChg chg="add mod">
          <ac:chgData name="Dylan M" userId="40fd966e534b3ba9" providerId="LiveId" clId="{441E5493-23B5-4094-AADD-1910037441BA}" dt="2023-12-29T17:38:06.653" v="183" actId="1076"/>
          <ac:spMkLst>
            <pc:docMk/>
            <pc:sldMk cId="0" sldId="263"/>
            <ac:spMk id="3" creationId="{BE612D95-D240-9BED-1794-B447EC509083}"/>
          </ac:spMkLst>
        </pc:spChg>
        <pc:spChg chg="add mod">
          <ac:chgData name="Dylan M" userId="40fd966e534b3ba9" providerId="LiveId" clId="{441E5493-23B5-4094-AADD-1910037441BA}" dt="2023-12-29T17:38:27.719" v="199" actId="313"/>
          <ac:spMkLst>
            <pc:docMk/>
            <pc:sldMk cId="0" sldId="263"/>
            <ac:spMk id="4" creationId="{DA530052-F051-9319-9EB5-C3502E123176}"/>
          </ac:spMkLst>
        </pc:spChg>
        <pc:spChg chg="add mod">
          <ac:chgData name="Dylan M" userId="40fd966e534b3ba9" providerId="LiveId" clId="{441E5493-23B5-4094-AADD-1910037441BA}" dt="2023-12-29T17:38:52.910" v="215" actId="1076"/>
          <ac:spMkLst>
            <pc:docMk/>
            <pc:sldMk cId="0" sldId="263"/>
            <ac:spMk id="5" creationId="{44E18B23-088E-7A5F-4197-4BD04CED2E38}"/>
          </ac:spMkLst>
        </pc:spChg>
        <pc:spChg chg="add mod">
          <ac:chgData name="Dylan M" userId="40fd966e534b3ba9" providerId="LiveId" clId="{441E5493-23B5-4094-AADD-1910037441BA}" dt="2023-12-29T17:39:40.117" v="245" actId="1076"/>
          <ac:spMkLst>
            <pc:docMk/>
            <pc:sldMk cId="0" sldId="263"/>
            <ac:spMk id="6" creationId="{F7CA2C4D-E2BF-CA00-22D0-25A2EDD7DDCC}"/>
          </ac:spMkLst>
        </pc:spChg>
        <pc:spChg chg="add mod">
          <ac:chgData name="Dylan M" userId="40fd966e534b3ba9" providerId="LiveId" clId="{441E5493-23B5-4094-AADD-1910037441BA}" dt="2023-12-29T17:40:06.227" v="260" actId="1076"/>
          <ac:spMkLst>
            <pc:docMk/>
            <pc:sldMk cId="0" sldId="263"/>
            <ac:spMk id="7" creationId="{1A88EFBC-3860-85B9-DC48-78C575FCF9DF}"/>
          </ac:spMkLst>
        </pc:spChg>
        <pc:spChg chg="add mod">
          <ac:chgData name="Dylan M" userId="40fd966e534b3ba9" providerId="LiveId" clId="{441E5493-23B5-4094-AADD-1910037441BA}" dt="2023-12-29T18:40:33.324" v="346" actId="1076"/>
          <ac:spMkLst>
            <pc:docMk/>
            <pc:sldMk cId="0" sldId="263"/>
            <ac:spMk id="8" creationId="{22548898-9E96-9652-361C-659EC4337293}"/>
          </ac:spMkLst>
        </pc:spChg>
        <pc:spChg chg="add del mod">
          <ac:chgData name="Dylan M" userId="40fd966e534b3ba9" providerId="LiveId" clId="{441E5493-23B5-4094-AADD-1910037441BA}" dt="2023-12-29T17:40:31.125" v="269" actId="478"/>
          <ac:spMkLst>
            <pc:docMk/>
            <pc:sldMk cId="0" sldId="263"/>
            <ac:spMk id="9" creationId="{371A1EA9-D174-9570-54B0-57151B8EECEB}"/>
          </ac:spMkLst>
        </pc:spChg>
        <pc:spChg chg="add del mod">
          <ac:chgData name="Dylan M" userId="40fd966e534b3ba9" providerId="LiveId" clId="{441E5493-23B5-4094-AADD-1910037441BA}" dt="2023-12-29T18:40:27.852" v="345" actId="478"/>
          <ac:spMkLst>
            <pc:docMk/>
            <pc:sldMk cId="0" sldId="263"/>
            <ac:spMk id="10" creationId="{F7331A03-DFE7-E8F8-4A0F-6D2E709D4943}"/>
          </ac:spMkLst>
        </pc:spChg>
        <pc:spChg chg="add del mod">
          <ac:chgData name="Dylan M" userId="40fd966e534b3ba9" providerId="LiveId" clId="{441E5493-23B5-4094-AADD-1910037441BA}" dt="2023-12-29T17:40:38.528" v="272" actId="478"/>
          <ac:spMkLst>
            <pc:docMk/>
            <pc:sldMk cId="0" sldId="263"/>
            <ac:spMk id="11" creationId="{20EAB39C-47DB-E299-3075-1B178F2DFCE7}"/>
          </ac:spMkLst>
        </pc:spChg>
        <pc:spChg chg="add mod">
          <ac:chgData name="Dylan M" userId="40fd966e534b3ba9" providerId="LiveId" clId="{441E5493-23B5-4094-AADD-1910037441BA}" dt="2023-12-29T18:40:57.024" v="351" actId="1076"/>
          <ac:spMkLst>
            <pc:docMk/>
            <pc:sldMk cId="0" sldId="263"/>
            <ac:spMk id="11" creationId="{9D59E652-95D8-3040-1B6E-95C90727D086}"/>
          </ac:spMkLst>
        </pc:spChg>
        <pc:spChg chg="add del mod">
          <ac:chgData name="Dylan M" userId="40fd966e534b3ba9" providerId="LiveId" clId="{441E5493-23B5-4094-AADD-1910037441BA}" dt="2023-12-29T18:40:48.443" v="350" actId="478"/>
          <ac:spMkLst>
            <pc:docMk/>
            <pc:sldMk cId="0" sldId="263"/>
            <ac:spMk id="13" creationId="{038A0847-4C58-23FD-A51C-EE382B9D9CA1}"/>
          </ac:spMkLst>
        </pc:spChg>
        <pc:spChg chg="add del mod">
          <ac:chgData name="Dylan M" userId="40fd966e534b3ba9" providerId="LiveId" clId="{441E5493-23B5-4094-AADD-1910037441BA}" dt="2023-12-29T17:40:28.611" v="267" actId="478"/>
          <ac:spMkLst>
            <pc:docMk/>
            <pc:sldMk cId="0" sldId="263"/>
            <ac:spMk id="13" creationId="{CBBBC839-1972-E44B-4E54-49E6A2155EA8}"/>
          </ac:spMkLst>
        </pc:spChg>
        <pc:spChg chg="add del mod">
          <ac:chgData name="Dylan M" userId="40fd966e534b3ba9" providerId="LiveId" clId="{441E5493-23B5-4094-AADD-1910037441BA}" dt="2023-12-29T18:41:06.187" v="353"/>
          <ac:spMkLst>
            <pc:docMk/>
            <pc:sldMk cId="0" sldId="263"/>
            <ac:spMk id="14" creationId="{8543268B-3587-8BD0-6302-44B23EF2ACBD}"/>
          </ac:spMkLst>
        </pc:spChg>
        <pc:spChg chg="add del mod">
          <ac:chgData name="Dylan M" userId="40fd966e534b3ba9" providerId="LiveId" clId="{441E5493-23B5-4094-AADD-1910037441BA}" dt="2023-12-29T17:40:30.042" v="268" actId="478"/>
          <ac:spMkLst>
            <pc:docMk/>
            <pc:sldMk cId="0" sldId="263"/>
            <ac:spMk id="15" creationId="{11293F02-DC31-3732-C67A-3714599407D3}"/>
          </ac:spMkLst>
        </pc:spChg>
        <pc:spChg chg="add mod">
          <ac:chgData name="Dylan M" userId="40fd966e534b3ba9" providerId="LiveId" clId="{441E5493-23B5-4094-AADD-1910037441BA}" dt="2023-12-29T18:41:24.083" v="358" actId="1076"/>
          <ac:spMkLst>
            <pc:docMk/>
            <pc:sldMk cId="0" sldId="263"/>
            <ac:spMk id="15" creationId="{D9865CEA-8920-1C3F-A273-BC23158A0FE6}"/>
          </ac:spMkLst>
        </pc:spChg>
        <pc:spChg chg="add del mod">
          <ac:chgData name="Dylan M" userId="40fd966e534b3ba9" providerId="LiveId" clId="{441E5493-23B5-4094-AADD-1910037441BA}" dt="2023-12-29T18:41:19.384" v="357" actId="478"/>
          <ac:spMkLst>
            <pc:docMk/>
            <pc:sldMk cId="0" sldId="263"/>
            <ac:spMk id="17" creationId="{28DAD5E9-CAE4-E7AB-5C6D-6DF0F358DF1F}"/>
          </ac:spMkLst>
        </pc:spChg>
        <pc:spChg chg="add del mod">
          <ac:chgData name="Dylan M" userId="40fd966e534b3ba9" providerId="LiveId" clId="{441E5493-23B5-4094-AADD-1910037441BA}" dt="2023-12-29T17:40:44.966" v="274" actId="478"/>
          <ac:spMkLst>
            <pc:docMk/>
            <pc:sldMk cId="0" sldId="263"/>
            <ac:spMk id="17" creationId="{4E46A54A-8DD3-6F3D-5AFB-2218974102C4}"/>
          </ac:spMkLst>
        </pc:spChg>
        <pc:spChg chg="add mod">
          <ac:chgData name="Dylan M" userId="40fd966e534b3ba9" providerId="LiveId" clId="{441E5493-23B5-4094-AADD-1910037441BA}" dt="2023-12-29T18:44:00.467" v="363" actId="1076"/>
          <ac:spMkLst>
            <pc:docMk/>
            <pc:sldMk cId="0" sldId="263"/>
            <ac:spMk id="18" creationId="{314484FD-BB48-F888-6B50-562C42453B2F}"/>
          </ac:spMkLst>
        </pc:spChg>
        <pc:spChg chg="add del mod">
          <ac:chgData name="Dylan M" userId="40fd966e534b3ba9" providerId="LiveId" clId="{441E5493-23B5-4094-AADD-1910037441BA}" dt="2023-12-29T17:40:50.260" v="276" actId="478"/>
          <ac:spMkLst>
            <pc:docMk/>
            <pc:sldMk cId="0" sldId="263"/>
            <ac:spMk id="19" creationId="{A05F6279-DD14-B5C6-DD87-C33897150E21}"/>
          </ac:spMkLst>
        </pc:spChg>
        <pc:spChg chg="add del mod">
          <ac:chgData name="Dylan M" userId="40fd966e534b3ba9" providerId="LiveId" clId="{441E5493-23B5-4094-AADD-1910037441BA}" dt="2023-12-29T18:43:54.618" v="362" actId="478"/>
          <ac:spMkLst>
            <pc:docMk/>
            <pc:sldMk cId="0" sldId="263"/>
            <ac:spMk id="20" creationId="{07DA5F4A-25C5-3397-F276-BA6ED690F143}"/>
          </ac:spMkLst>
        </pc:spChg>
        <pc:spChg chg="add mod">
          <ac:chgData name="Dylan M" userId="40fd966e534b3ba9" providerId="LiveId" clId="{441E5493-23B5-4094-AADD-1910037441BA}" dt="2023-12-29T18:44:32.817" v="368" actId="1076"/>
          <ac:spMkLst>
            <pc:docMk/>
            <pc:sldMk cId="0" sldId="263"/>
            <ac:spMk id="21" creationId="{AA74CAD0-8264-C04F-8EEE-C462073A28E4}"/>
          </ac:spMkLst>
        </pc:spChg>
        <pc:spChg chg="add del mod">
          <ac:chgData name="Dylan M" userId="40fd966e534b3ba9" providerId="LiveId" clId="{441E5493-23B5-4094-AADD-1910037441BA}" dt="2023-12-29T18:44:15.569" v="367" actId="478"/>
          <ac:spMkLst>
            <pc:docMk/>
            <pc:sldMk cId="0" sldId="263"/>
            <ac:spMk id="23" creationId="{653CF1DF-843E-87DC-5BE4-90635DD67149}"/>
          </ac:spMkLst>
        </pc:spChg>
        <pc:spChg chg="add del mod">
          <ac:chgData name="Dylan M" userId="40fd966e534b3ba9" providerId="LiveId" clId="{441E5493-23B5-4094-AADD-1910037441BA}" dt="2023-12-29T18:44:38.931" v="370"/>
          <ac:spMkLst>
            <pc:docMk/>
            <pc:sldMk cId="0" sldId="263"/>
            <ac:spMk id="24" creationId="{529F6DAD-C8F0-8EDC-8215-DA957F2A9440}"/>
          </ac:spMkLst>
        </pc:spChg>
        <pc:spChg chg="add mod">
          <ac:chgData name="Dylan M" userId="40fd966e534b3ba9" providerId="LiveId" clId="{441E5493-23B5-4094-AADD-1910037441BA}" dt="2023-12-29T18:44:57.119" v="375" actId="1076"/>
          <ac:spMkLst>
            <pc:docMk/>
            <pc:sldMk cId="0" sldId="263"/>
            <ac:spMk id="25" creationId="{261033F3-B53A-528D-57B2-5F166655C252}"/>
          </ac:spMkLst>
        </pc:spChg>
        <pc:spChg chg="add del mod">
          <ac:chgData name="Dylan M" userId="40fd966e534b3ba9" providerId="LiveId" clId="{441E5493-23B5-4094-AADD-1910037441BA}" dt="2023-12-29T18:44:51.057" v="374" actId="478"/>
          <ac:spMkLst>
            <pc:docMk/>
            <pc:sldMk cId="0" sldId="263"/>
            <ac:spMk id="27" creationId="{310FC9C6-0511-03CD-C8FC-756BB48BF3F7}"/>
          </ac:spMkLst>
        </pc:spChg>
        <pc:spChg chg="del mod">
          <ac:chgData name="Dylan M" userId="40fd966e534b3ba9" providerId="LiveId" clId="{441E5493-23B5-4094-AADD-1910037441BA}" dt="2023-12-29T17:40:25.062" v="266" actId="478"/>
          <ac:spMkLst>
            <pc:docMk/>
            <pc:sldMk cId="0" sldId="263"/>
            <ac:spMk id="277" creationId="{00000000-0000-0000-0000-000000000000}"/>
          </ac:spMkLst>
        </pc:spChg>
        <pc:spChg chg="del mod">
          <ac:chgData name="Dylan M" userId="40fd966e534b3ba9" providerId="LiveId" clId="{441E5493-23B5-4094-AADD-1910037441BA}" dt="2023-12-29T17:40:48.438" v="275" actId="478"/>
          <ac:spMkLst>
            <pc:docMk/>
            <pc:sldMk cId="0" sldId="263"/>
            <ac:spMk id="278" creationId="{00000000-0000-0000-0000-000000000000}"/>
          </ac:spMkLst>
        </pc:spChg>
        <pc:spChg chg="del mod">
          <ac:chgData name="Dylan M" userId="40fd966e534b3ba9" providerId="LiveId" clId="{441E5493-23B5-4094-AADD-1910037441BA}" dt="2023-12-29T17:40:22.173" v="265" actId="478"/>
          <ac:spMkLst>
            <pc:docMk/>
            <pc:sldMk cId="0" sldId="263"/>
            <ac:spMk id="279" creationId="{00000000-0000-0000-0000-000000000000}"/>
          </ac:spMkLst>
        </pc:spChg>
        <pc:spChg chg="del mod">
          <ac:chgData name="Dylan M" userId="40fd966e534b3ba9" providerId="LiveId" clId="{441E5493-23B5-4094-AADD-1910037441BA}" dt="2023-12-29T17:40:41.299" v="273" actId="478"/>
          <ac:spMkLst>
            <pc:docMk/>
            <pc:sldMk cId="0" sldId="263"/>
            <ac:spMk id="280" creationId="{00000000-0000-0000-0000-000000000000}"/>
          </ac:spMkLst>
        </pc:spChg>
        <pc:spChg chg="del mod">
          <ac:chgData name="Dylan M" userId="40fd966e534b3ba9" providerId="LiveId" clId="{441E5493-23B5-4094-AADD-1910037441BA}" dt="2023-12-29T17:40:09.907" v="261" actId="478"/>
          <ac:spMkLst>
            <pc:docMk/>
            <pc:sldMk cId="0" sldId="263"/>
            <ac:spMk id="281" creationId="{00000000-0000-0000-0000-000000000000}"/>
          </ac:spMkLst>
        </pc:spChg>
        <pc:spChg chg="del mod">
          <ac:chgData name="Dylan M" userId="40fd966e534b3ba9" providerId="LiveId" clId="{441E5493-23B5-4094-AADD-1910037441BA}" dt="2023-12-29T17:40:16.882" v="264" actId="478"/>
          <ac:spMkLst>
            <pc:docMk/>
            <pc:sldMk cId="0" sldId="263"/>
            <ac:spMk id="282" creationId="{00000000-0000-0000-0000-000000000000}"/>
          </ac:spMkLst>
        </pc:spChg>
        <pc:spChg chg="del mod">
          <ac:chgData name="Dylan M" userId="40fd966e534b3ba9" providerId="LiveId" clId="{441E5493-23B5-4094-AADD-1910037441BA}" dt="2023-12-29T18:40:26.624" v="344" actId="478"/>
          <ac:spMkLst>
            <pc:docMk/>
            <pc:sldMk cId="0" sldId="263"/>
            <ac:spMk id="284" creationId="{00000000-0000-0000-0000-000000000000}"/>
          </ac:spMkLst>
        </pc:spChg>
        <pc:spChg chg="del mod">
          <ac:chgData name="Dylan M" userId="40fd966e534b3ba9" providerId="LiveId" clId="{441E5493-23B5-4094-AADD-1910037441BA}" dt="2023-12-29T18:43:53.495" v="361" actId="478"/>
          <ac:spMkLst>
            <pc:docMk/>
            <pc:sldMk cId="0" sldId="263"/>
            <ac:spMk id="285" creationId="{00000000-0000-0000-0000-000000000000}"/>
          </ac:spMkLst>
        </pc:spChg>
        <pc:spChg chg="del mod">
          <ac:chgData name="Dylan M" userId="40fd966e534b3ba9" providerId="LiveId" clId="{441E5493-23B5-4094-AADD-1910037441BA}" dt="2023-12-29T18:44:11.551" v="366" actId="478"/>
          <ac:spMkLst>
            <pc:docMk/>
            <pc:sldMk cId="0" sldId="263"/>
            <ac:spMk id="286" creationId="{00000000-0000-0000-0000-000000000000}"/>
          </ac:spMkLst>
        </pc:spChg>
        <pc:spChg chg="del mod">
          <ac:chgData name="Dylan M" userId="40fd966e534b3ba9" providerId="LiveId" clId="{441E5493-23B5-4094-AADD-1910037441BA}" dt="2023-12-29T18:40:46.782" v="349" actId="478"/>
          <ac:spMkLst>
            <pc:docMk/>
            <pc:sldMk cId="0" sldId="263"/>
            <ac:spMk id="287" creationId="{00000000-0000-0000-0000-000000000000}"/>
          </ac:spMkLst>
        </pc:spChg>
        <pc:spChg chg="del mod">
          <ac:chgData name="Dylan M" userId="40fd966e534b3ba9" providerId="LiveId" clId="{441E5493-23B5-4094-AADD-1910037441BA}" dt="2023-12-29T18:41:18.138" v="356" actId="478"/>
          <ac:spMkLst>
            <pc:docMk/>
            <pc:sldMk cId="0" sldId="263"/>
            <ac:spMk id="288" creationId="{00000000-0000-0000-0000-000000000000}"/>
          </ac:spMkLst>
        </pc:spChg>
        <pc:spChg chg="del mod">
          <ac:chgData name="Dylan M" userId="40fd966e534b3ba9" providerId="LiveId" clId="{441E5493-23B5-4094-AADD-1910037441BA}" dt="2023-12-29T18:44:49.363" v="373" actId="478"/>
          <ac:spMkLst>
            <pc:docMk/>
            <pc:sldMk cId="0" sldId="263"/>
            <ac:spMk id="289" creationId="{00000000-0000-0000-0000-000000000000}"/>
          </ac:spMkLst>
        </pc:spChg>
        <pc:picChg chg="add del">
          <ac:chgData name="Dylan M" userId="40fd966e534b3ba9" providerId="LiveId" clId="{441E5493-23B5-4094-AADD-1910037441BA}" dt="2023-12-29T17:40:35.211" v="271" actId="478"/>
          <ac:picMkLst>
            <pc:docMk/>
            <pc:sldMk cId="0" sldId="263"/>
            <ac:picMk id="290" creationId="{00000000-0000-0000-0000-000000000000}"/>
          </ac:picMkLst>
        </pc:picChg>
      </pc:sldChg>
      <pc:sldChg chg="addSp delSp modSp mod">
        <pc:chgData name="Dylan M" userId="40fd966e534b3ba9" providerId="LiveId" clId="{441E5493-23B5-4094-AADD-1910037441BA}" dt="2023-12-29T18:58:36.079" v="380" actId="1076"/>
        <pc:sldMkLst>
          <pc:docMk/>
          <pc:sldMk cId="0" sldId="264"/>
        </pc:sldMkLst>
        <pc:spChg chg="add mod">
          <ac:chgData name="Dylan M" userId="40fd966e534b3ba9" providerId="LiveId" clId="{441E5493-23B5-4094-AADD-1910037441BA}" dt="2023-12-29T18:58:13.635" v="377" actId="1076"/>
          <ac:spMkLst>
            <pc:docMk/>
            <pc:sldMk cId="0" sldId="264"/>
            <ac:spMk id="2" creationId="{6AB30307-FB9B-5EAD-375E-7DAC904A8954}"/>
          </ac:spMkLst>
        </pc:spChg>
        <pc:spChg chg="add mod">
          <ac:chgData name="Dylan M" userId="40fd966e534b3ba9" providerId="LiveId" clId="{441E5493-23B5-4094-AADD-1910037441BA}" dt="2023-12-29T18:58:20.387" v="378" actId="1076"/>
          <ac:spMkLst>
            <pc:docMk/>
            <pc:sldMk cId="0" sldId="264"/>
            <ac:spMk id="3" creationId="{ADB4F050-174F-1482-8C3D-701677E4D055}"/>
          </ac:spMkLst>
        </pc:spChg>
        <pc:spChg chg="add del mod">
          <ac:chgData name="Dylan M" userId="40fd966e534b3ba9" providerId="LiveId" clId="{441E5493-23B5-4094-AADD-1910037441BA}" dt="2023-12-29T17:47:59.260" v="300" actId="478"/>
          <ac:spMkLst>
            <pc:docMk/>
            <pc:sldMk cId="0" sldId="264"/>
            <ac:spMk id="4" creationId="{E4D53123-A0AA-87E0-0E2F-904778D0BE1F}"/>
          </ac:spMkLst>
        </pc:spChg>
        <pc:spChg chg="add del mod">
          <ac:chgData name="Dylan M" userId="40fd966e534b3ba9" providerId="LiveId" clId="{441E5493-23B5-4094-AADD-1910037441BA}" dt="2023-12-29T17:46:48.328" v="286" actId="478"/>
          <ac:spMkLst>
            <pc:docMk/>
            <pc:sldMk cId="0" sldId="264"/>
            <ac:spMk id="6" creationId="{99F4809E-B2B9-3454-9FB8-2D3571742E6B}"/>
          </ac:spMkLst>
        </pc:spChg>
        <pc:spChg chg="add mod">
          <ac:chgData name="Dylan M" userId="40fd966e534b3ba9" providerId="LiveId" clId="{441E5493-23B5-4094-AADD-1910037441BA}" dt="2023-12-29T18:58:27.369" v="379" actId="1076"/>
          <ac:spMkLst>
            <pc:docMk/>
            <pc:sldMk cId="0" sldId="264"/>
            <ac:spMk id="7" creationId="{03B8EE47-66BA-ED64-7B06-69453210D6E0}"/>
          </ac:spMkLst>
        </pc:spChg>
        <pc:spChg chg="add del mod">
          <ac:chgData name="Dylan M" userId="40fd966e534b3ba9" providerId="LiveId" clId="{441E5493-23B5-4094-AADD-1910037441BA}" dt="2023-12-29T17:47:17.806" v="292" actId="478"/>
          <ac:spMkLst>
            <pc:docMk/>
            <pc:sldMk cId="0" sldId="264"/>
            <ac:spMk id="9" creationId="{E8C5A27E-F2E8-9931-0697-C0EE17D59669}"/>
          </ac:spMkLst>
        </pc:spChg>
        <pc:spChg chg="add mod">
          <ac:chgData name="Dylan M" userId="40fd966e534b3ba9" providerId="LiveId" clId="{441E5493-23B5-4094-AADD-1910037441BA}" dt="2023-12-29T18:58:36.079" v="380" actId="1076"/>
          <ac:spMkLst>
            <pc:docMk/>
            <pc:sldMk cId="0" sldId="264"/>
            <ac:spMk id="10" creationId="{CAF90B26-FA15-50AB-1D0D-434335272784}"/>
          </ac:spMkLst>
        </pc:spChg>
        <pc:spChg chg="add del mod">
          <ac:chgData name="Dylan M" userId="40fd966e534b3ba9" providerId="LiveId" clId="{441E5493-23B5-4094-AADD-1910037441BA}" dt="2023-12-29T17:47:39.799" v="297" actId="478"/>
          <ac:spMkLst>
            <pc:docMk/>
            <pc:sldMk cId="0" sldId="264"/>
            <ac:spMk id="12" creationId="{2C432D1F-65EA-817C-FC02-5D2F1F8DEE4D}"/>
          </ac:spMkLst>
        </pc:spChg>
        <pc:spChg chg="del mod">
          <ac:chgData name="Dylan M" userId="40fd966e534b3ba9" providerId="LiveId" clId="{441E5493-23B5-4094-AADD-1910037441BA}" dt="2023-12-29T17:42:34.670" v="281" actId="478"/>
          <ac:spMkLst>
            <pc:docMk/>
            <pc:sldMk cId="0" sldId="264"/>
            <ac:spMk id="295" creationId="{00000000-0000-0000-0000-000000000000}"/>
          </ac:spMkLst>
        </pc:spChg>
        <pc:spChg chg="del mod">
          <ac:chgData name="Dylan M" userId="40fd966e534b3ba9" providerId="LiveId" clId="{441E5493-23B5-4094-AADD-1910037441BA}" dt="2023-12-29T17:46:40.448" v="284" actId="478"/>
          <ac:spMkLst>
            <pc:docMk/>
            <pc:sldMk cId="0" sldId="264"/>
            <ac:spMk id="296" creationId="{00000000-0000-0000-0000-000000000000}"/>
          </ac:spMkLst>
        </pc:spChg>
        <pc:spChg chg="del mod">
          <ac:chgData name="Dylan M" userId="40fd966e534b3ba9" providerId="LiveId" clId="{441E5493-23B5-4094-AADD-1910037441BA}" dt="2023-12-29T17:47:11.003" v="290" actId="478"/>
          <ac:spMkLst>
            <pc:docMk/>
            <pc:sldMk cId="0" sldId="264"/>
            <ac:spMk id="297" creationId="{00000000-0000-0000-0000-000000000000}"/>
          </ac:spMkLst>
        </pc:spChg>
        <pc:spChg chg="del mod">
          <ac:chgData name="Dylan M" userId="40fd966e534b3ba9" providerId="LiveId" clId="{441E5493-23B5-4094-AADD-1910037441BA}" dt="2023-12-29T17:47:35.822" v="296" actId="478"/>
          <ac:spMkLst>
            <pc:docMk/>
            <pc:sldMk cId="0" sldId="264"/>
            <ac:spMk id="298" creationId="{00000000-0000-0000-0000-000000000000}"/>
          </ac:spMkLst>
        </pc:spChg>
      </pc:sldChg>
      <pc:sldChg chg="modSp mod">
        <pc:chgData name="Dylan M" userId="40fd966e534b3ba9" providerId="LiveId" clId="{441E5493-23B5-4094-AADD-1910037441BA}" dt="2023-12-28T18:50:50.492" v="17" actId="2711"/>
        <pc:sldMkLst>
          <pc:docMk/>
          <pc:sldMk cId="0" sldId="265"/>
        </pc:sldMkLst>
        <pc:spChg chg="mod">
          <ac:chgData name="Dylan M" userId="40fd966e534b3ba9" providerId="LiveId" clId="{441E5493-23B5-4094-AADD-1910037441BA}" dt="2023-12-28T18:50:50.492" v="17" actId="2711"/>
          <ac:spMkLst>
            <pc:docMk/>
            <pc:sldMk cId="0" sldId="265"/>
            <ac:spMk id="311" creationId="{00000000-0000-0000-0000-000000000000}"/>
          </ac:spMkLst>
        </pc:spChg>
      </pc:sldChg>
      <pc:sldChg chg="modSp mod">
        <pc:chgData name="Dylan M" userId="40fd966e534b3ba9" providerId="LiveId" clId="{441E5493-23B5-4094-AADD-1910037441BA}" dt="2023-12-28T18:51:18.710" v="20" actId="2711"/>
        <pc:sldMkLst>
          <pc:docMk/>
          <pc:sldMk cId="0" sldId="266"/>
        </pc:sldMkLst>
        <pc:spChg chg="mod">
          <ac:chgData name="Dylan M" userId="40fd966e534b3ba9" providerId="LiveId" clId="{441E5493-23B5-4094-AADD-1910037441BA}" dt="2023-12-28T18:51:09.622" v="18" actId="2711"/>
          <ac:spMkLst>
            <pc:docMk/>
            <pc:sldMk cId="0" sldId="266"/>
            <ac:spMk id="321" creationId="{00000000-0000-0000-0000-000000000000}"/>
          </ac:spMkLst>
        </pc:spChg>
        <pc:spChg chg="mod">
          <ac:chgData name="Dylan M" userId="40fd966e534b3ba9" providerId="LiveId" clId="{441E5493-23B5-4094-AADD-1910037441BA}" dt="2023-12-28T18:51:13.206" v="19" actId="2711"/>
          <ac:spMkLst>
            <pc:docMk/>
            <pc:sldMk cId="0" sldId="266"/>
            <ac:spMk id="322" creationId="{00000000-0000-0000-0000-000000000000}"/>
          </ac:spMkLst>
        </pc:spChg>
        <pc:spChg chg="mod">
          <ac:chgData name="Dylan M" userId="40fd966e534b3ba9" providerId="LiveId" clId="{441E5493-23B5-4094-AADD-1910037441BA}" dt="2023-12-28T18:51:18.710" v="20" actId="2711"/>
          <ac:spMkLst>
            <pc:docMk/>
            <pc:sldMk cId="0" sldId="266"/>
            <ac:spMk id="323" creationId="{00000000-0000-0000-0000-000000000000}"/>
          </ac:spMkLst>
        </pc:spChg>
      </pc:sldChg>
      <pc:sldChg chg="modSp mod">
        <pc:chgData name="Dylan M" userId="40fd966e534b3ba9" providerId="LiveId" clId="{441E5493-23B5-4094-AADD-1910037441BA}" dt="2023-12-28T18:51:34.726" v="21" actId="2711"/>
        <pc:sldMkLst>
          <pc:docMk/>
          <pc:sldMk cId="0" sldId="267"/>
        </pc:sldMkLst>
        <pc:spChg chg="mod">
          <ac:chgData name="Dylan M" userId="40fd966e534b3ba9" providerId="LiveId" clId="{441E5493-23B5-4094-AADD-1910037441BA}" dt="2023-12-28T18:51:34.726" v="21" actId="2711"/>
          <ac:spMkLst>
            <pc:docMk/>
            <pc:sldMk cId="0" sldId="267"/>
            <ac:spMk id="336" creationId="{00000000-0000-0000-0000-000000000000}"/>
          </ac:spMkLst>
        </pc:spChg>
      </pc:sldChg>
      <pc:sldChg chg="modSp mod">
        <pc:chgData name="Dylan M" userId="40fd966e534b3ba9" providerId="LiveId" clId="{441E5493-23B5-4094-AADD-1910037441BA}" dt="2023-12-28T19:02:14.877" v="80" actId="1076"/>
        <pc:sldMkLst>
          <pc:docMk/>
          <pc:sldMk cId="0" sldId="268"/>
        </pc:sldMkLst>
        <pc:graphicFrameChg chg="mod modGraphic">
          <ac:chgData name="Dylan M" userId="40fd966e534b3ba9" providerId="LiveId" clId="{441E5493-23B5-4094-AADD-1910037441BA}" dt="2023-12-28T19:02:09.741" v="79" actId="2711"/>
          <ac:graphicFrameMkLst>
            <pc:docMk/>
            <pc:sldMk cId="0" sldId="268"/>
            <ac:graphicFrameMk id="351" creationId="{00000000-0000-0000-0000-000000000000}"/>
          </ac:graphicFrameMkLst>
        </pc:graphicFrameChg>
        <pc:picChg chg="mod">
          <ac:chgData name="Dylan M" userId="40fd966e534b3ba9" providerId="LiveId" clId="{441E5493-23B5-4094-AADD-1910037441BA}" dt="2023-12-28T19:02:14.877" v="80" actId="1076"/>
          <ac:picMkLst>
            <pc:docMk/>
            <pc:sldMk cId="0" sldId="268"/>
            <ac:picMk id="353" creationId="{00000000-0000-0000-0000-000000000000}"/>
          </ac:picMkLst>
        </pc:picChg>
      </pc:sldChg>
      <pc:sldChg chg="modSp mod">
        <pc:chgData name="Dylan M" userId="40fd966e534b3ba9" providerId="LiveId" clId="{441E5493-23B5-4094-AADD-1910037441BA}" dt="2023-12-28T18:53:01.159" v="30" actId="2711"/>
        <pc:sldMkLst>
          <pc:docMk/>
          <pc:sldMk cId="0" sldId="270"/>
        </pc:sldMkLst>
        <pc:spChg chg="mod">
          <ac:chgData name="Dylan M" userId="40fd966e534b3ba9" providerId="LiveId" clId="{441E5493-23B5-4094-AADD-1910037441BA}" dt="2023-12-28T18:52:34.542" v="23" actId="2711"/>
          <ac:spMkLst>
            <pc:docMk/>
            <pc:sldMk cId="0" sldId="270"/>
            <ac:spMk id="374" creationId="{00000000-0000-0000-0000-000000000000}"/>
          </ac:spMkLst>
        </pc:spChg>
        <pc:spChg chg="mod">
          <ac:chgData name="Dylan M" userId="40fd966e534b3ba9" providerId="LiveId" clId="{441E5493-23B5-4094-AADD-1910037441BA}" dt="2023-12-28T18:52:37.434" v="24" actId="2711"/>
          <ac:spMkLst>
            <pc:docMk/>
            <pc:sldMk cId="0" sldId="270"/>
            <ac:spMk id="375" creationId="{00000000-0000-0000-0000-000000000000}"/>
          </ac:spMkLst>
        </pc:spChg>
        <pc:spChg chg="mod">
          <ac:chgData name="Dylan M" userId="40fd966e534b3ba9" providerId="LiveId" clId="{441E5493-23B5-4094-AADD-1910037441BA}" dt="2023-12-28T18:52:40.689" v="25" actId="2711"/>
          <ac:spMkLst>
            <pc:docMk/>
            <pc:sldMk cId="0" sldId="270"/>
            <ac:spMk id="376" creationId="{00000000-0000-0000-0000-000000000000}"/>
          </ac:spMkLst>
        </pc:spChg>
        <pc:spChg chg="mod">
          <ac:chgData name="Dylan M" userId="40fd966e534b3ba9" providerId="LiveId" clId="{441E5493-23B5-4094-AADD-1910037441BA}" dt="2023-12-28T18:52:44.399" v="26" actId="2711"/>
          <ac:spMkLst>
            <pc:docMk/>
            <pc:sldMk cId="0" sldId="270"/>
            <ac:spMk id="377" creationId="{00000000-0000-0000-0000-000000000000}"/>
          </ac:spMkLst>
        </pc:spChg>
        <pc:spChg chg="mod">
          <ac:chgData name="Dylan M" userId="40fd966e534b3ba9" providerId="LiveId" clId="{441E5493-23B5-4094-AADD-1910037441BA}" dt="2023-12-28T18:52:49.223" v="27" actId="2711"/>
          <ac:spMkLst>
            <pc:docMk/>
            <pc:sldMk cId="0" sldId="270"/>
            <ac:spMk id="389" creationId="{00000000-0000-0000-0000-000000000000}"/>
          </ac:spMkLst>
        </pc:spChg>
        <pc:spChg chg="mod">
          <ac:chgData name="Dylan M" userId="40fd966e534b3ba9" providerId="LiveId" clId="{441E5493-23B5-4094-AADD-1910037441BA}" dt="2023-12-28T18:52:53.463" v="28" actId="2711"/>
          <ac:spMkLst>
            <pc:docMk/>
            <pc:sldMk cId="0" sldId="270"/>
            <ac:spMk id="390" creationId="{00000000-0000-0000-0000-000000000000}"/>
          </ac:spMkLst>
        </pc:spChg>
        <pc:spChg chg="mod">
          <ac:chgData name="Dylan M" userId="40fd966e534b3ba9" providerId="LiveId" clId="{441E5493-23B5-4094-AADD-1910037441BA}" dt="2023-12-28T18:52:57.418" v="29" actId="2711"/>
          <ac:spMkLst>
            <pc:docMk/>
            <pc:sldMk cId="0" sldId="270"/>
            <ac:spMk id="391" creationId="{00000000-0000-0000-0000-000000000000}"/>
          </ac:spMkLst>
        </pc:spChg>
        <pc:spChg chg="mod">
          <ac:chgData name="Dylan M" userId="40fd966e534b3ba9" providerId="LiveId" clId="{441E5493-23B5-4094-AADD-1910037441BA}" dt="2023-12-28T18:53:01.159" v="30" actId="2711"/>
          <ac:spMkLst>
            <pc:docMk/>
            <pc:sldMk cId="0" sldId="270"/>
            <ac:spMk id="392" creationId="{00000000-0000-0000-0000-000000000000}"/>
          </ac:spMkLst>
        </pc:spChg>
      </pc:sldChg>
      <pc:sldChg chg="modSp mod">
        <pc:chgData name="Dylan M" userId="40fd966e534b3ba9" providerId="LiveId" clId="{441E5493-23B5-4094-AADD-1910037441BA}" dt="2023-12-28T18:55:10.195" v="41" actId="2711"/>
        <pc:sldMkLst>
          <pc:docMk/>
          <pc:sldMk cId="0" sldId="271"/>
        </pc:sldMkLst>
        <pc:spChg chg="mod">
          <ac:chgData name="Dylan M" userId="40fd966e534b3ba9" providerId="LiveId" clId="{441E5493-23B5-4094-AADD-1910037441BA}" dt="2023-12-28T18:53:58.575" v="32" actId="2711"/>
          <ac:spMkLst>
            <pc:docMk/>
            <pc:sldMk cId="0" sldId="271"/>
            <ac:spMk id="409" creationId="{00000000-0000-0000-0000-000000000000}"/>
          </ac:spMkLst>
        </pc:spChg>
        <pc:spChg chg="mod">
          <ac:chgData name="Dylan M" userId="40fd966e534b3ba9" providerId="LiveId" clId="{441E5493-23B5-4094-AADD-1910037441BA}" dt="2023-12-28T18:53:51.813" v="31" actId="2711"/>
          <ac:spMkLst>
            <pc:docMk/>
            <pc:sldMk cId="0" sldId="271"/>
            <ac:spMk id="411" creationId="{00000000-0000-0000-0000-000000000000}"/>
          </ac:spMkLst>
        </pc:spChg>
        <pc:spChg chg="mod">
          <ac:chgData name="Dylan M" userId="40fd966e534b3ba9" providerId="LiveId" clId="{441E5493-23B5-4094-AADD-1910037441BA}" dt="2023-12-28T18:54:12.893" v="34" actId="2711"/>
          <ac:spMkLst>
            <pc:docMk/>
            <pc:sldMk cId="0" sldId="271"/>
            <ac:spMk id="413" creationId="{00000000-0000-0000-0000-000000000000}"/>
          </ac:spMkLst>
        </pc:spChg>
        <pc:spChg chg="mod">
          <ac:chgData name="Dylan M" userId="40fd966e534b3ba9" providerId="LiveId" clId="{441E5493-23B5-4094-AADD-1910037441BA}" dt="2023-12-28T18:54:06.925" v="33" actId="2711"/>
          <ac:spMkLst>
            <pc:docMk/>
            <pc:sldMk cId="0" sldId="271"/>
            <ac:spMk id="415" creationId="{00000000-0000-0000-0000-000000000000}"/>
          </ac:spMkLst>
        </pc:spChg>
        <pc:spChg chg="mod">
          <ac:chgData name="Dylan M" userId="40fd966e534b3ba9" providerId="LiveId" clId="{441E5493-23B5-4094-AADD-1910037441BA}" dt="2023-12-28T18:54:31.170" v="36" actId="2711"/>
          <ac:spMkLst>
            <pc:docMk/>
            <pc:sldMk cId="0" sldId="271"/>
            <ac:spMk id="417" creationId="{00000000-0000-0000-0000-000000000000}"/>
          </ac:spMkLst>
        </pc:spChg>
        <pc:spChg chg="mod">
          <ac:chgData name="Dylan M" userId="40fd966e534b3ba9" providerId="LiveId" clId="{441E5493-23B5-4094-AADD-1910037441BA}" dt="2023-12-28T18:54:23.659" v="35" actId="2711"/>
          <ac:spMkLst>
            <pc:docMk/>
            <pc:sldMk cId="0" sldId="271"/>
            <ac:spMk id="419" creationId="{00000000-0000-0000-0000-000000000000}"/>
          </ac:spMkLst>
        </pc:spChg>
        <pc:spChg chg="mod">
          <ac:chgData name="Dylan M" userId="40fd966e534b3ba9" providerId="LiveId" clId="{441E5493-23B5-4094-AADD-1910037441BA}" dt="2023-12-28T18:54:40.664" v="37" actId="2711"/>
          <ac:spMkLst>
            <pc:docMk/>
            <pc:sldMk cId="0" sldId="271"/>
            <ac:spMk id="421" creationId="{00000000-0000-0000-0000-000000000000}"/>
          </ac:spMkLst>
        </pc:spChg>
        <pc:spChg chg="mod">
          <ac:chgData name="Dylan M" userId="40fd966e534b3ba9" providerId="LiveId" clId="{441E5493-23B5-4094-AADD-1910037441BA}" dt="2023-12-28T18:54:51.493" v="38" actId="2711"/>
          <ac:spMkLst>
            <pc:docMk/>
            <pc:sldMk cId="0" sldId="271"/>
            <ac:spMk id="423" creationId="{00000000-0000-0000-0000-000000000000}"/>
          </ac:spMkLst>
        </pc:spChg>
        <pc:spChg chg="mod">
          <ac:chgData name="Dylan M" userId="40fd966e534b3ba9" providerId="LiveId" clId="{441E5493-23B5-4094-AADD-1910037441BA}" dt="2023-12-28T18:54:56.744" v="39" actId="2711"/>
          <ac:spMkLst>
            <pc:docMk/>
            <pc:sldMk cId="0" sldId="271"/>
            <ac:spMk id="425" creationId="{00000000-0000-0000-0000-000000000000}"/>
          </ac:spMkLst>
        </pc:spChg>
        <pc:spChg chg="mod">
          <ac:chgData name="Dylan M" userId="40fd966e534b3ba9" providerId="LiveId" clId="{441E5493-23B5-4094-AADD-1910037441BA}" dt="2023-12-28T18:55:03.516" v="40" actId="2711"/>
          <ac:spMkLst>
            <pc:docMk/>
            <pc:sldMk cId="0" sldId="271"/>
            <ac:spMk id="427" creationId="{00000000-0000-0000-0000-000000000000}"/>
          </ac:spMkLst>
        </pc:spChg>
        <pc:spChg chg="mod">
          <ac:chgData name="Dylan M" userId="40fd966e534b3ba9" providerId="LiveId" clId="{441E5493-23B5-4094-AADD-1910037441BA}" dt="2023-12-28T18:55:10.195" v="41" actId="2711"/>
          <ac:spMkLst>
            <pc:docMk/>
            <pc:sldMk cId="0" sldId="271"/>
            <ac:spMk id="429" creationId="{00000000-0000-0000-0000-000000000000}"/>
          </ac:spMkLst>
        </pc:spChg>
      </pc:sldChg>
      <pc:sldChg chg="addSp delSp modSp mod">
        <pc:chgData name="Dylan M" userId="40fd966e534b3ba9" providerId="LiveId" clId="{441E5493-23B5-4094-AADD-1910037441BA}" dt="2023-12-29T18:01:36.571" v="305" actId="1076"/>
        <pc:sldMkLst>
          <pc:docMk/>
          <pc:sldMk cId="0" sldId="272"/>
        </pc:sldMkLst>
        <pc:spChg chg="add mod">
          <ac:chgData name="Dylan M" userId="40fd966e534b3ba9" providerId="LiveId" clId="{441E5493-23B5-4094-AADD-1910037441BA}" dt="2023-12-29T18:01:36.571" v="305" actId="1076"/>
          <ac:spMkLst>
            <pc:docMk/>
            <pc:sldMk cId="0" sldId="272"/>
            <ac:spMk id="2" creationId="{06C5818C-5352-8A0B-2912-C3685CE5D83F}"/>
          </ac:spMkLst>
        </pc:spChg>
        <pc:spChg chg="add del mod">
          <ac:chgData name="Dylan M" userId="40fd966e534b3ba9" providerId="LiveId" clId="{441E5493-23B5-4094-AADD-1910037441BA}" dt="2023-12-29T18:01:32.981" v="304" actId="478"/>
          <ac:spMkLst>
            <pc:docMk/>
            <pc:sldMk cId="0" sldId="272"/>
            <ac:spMk id="4" creationId="{D41E773B-64EC-EE1C-F1FC-8C960344DEAA}"/>
          </ac:spMkLst>
        </pc:spChg>
        <pc:spChg chg="del mod">
          <ac:chgData name="Dylan M" userId="40fd966e534b3ba9" providerId="LiveId" clId="{441E5493-23B5-4094-AADD-1910037441BA}" dt="2023-12-29T18:01:28.714" v="303" actId="478"/>
          <ac:spMkLst>
            <pc:docMk/>
            <pc:sldMk cId="0" sldId="272"/>
            <ac:spMk id="436" creationId="{00000000-0000-0000-0000-000000000000}"/>
          </ac:spMkLst>
        </pc:spChg>
      </pc:sldChg>
      <pc:sldChg chg="addSp delSp modSp mod">
        <pc:chgData name="Dylan M" userId="40fd966e534b3ba9" providerId="LiveId" clId="{441E5493-23B5-4094-AADD-1910037441BA}" dt="2023-12-29T18:04:06.048" v="332" actId="1076"/>
        <pc:sldMkLst>
          <pc:docMk/>
          <pc:sldMk cId="0" sldId="273"/>
        </pc:sldMkLst>
        <pc:spChg chg="add mod">
          <ac:chgData name="Dylan M" userId="40fd966e534b3ba9" providerId="LiveId" clId="{441E5493-23B5-4094-AADD-1910037441BA}" dt="2023-12-29T18:02:03.150" v="311" actId="1076"/>
          <ac:spMkLst>
            <pc:docMk/>
            <pc:sldMk cId="0" sldId="273"/>
            <ac:spMk id="2" creationId="{9A213B94-0B66-B343-75F4-8A58C67E3169}"/>
          </ac:spMkLst>
        </pc:spChg>
        <pc:spChg chg="add del mod">
          <ac:chgData name="Dylan M" userId="40fd966e534b3ba9" providerId="LiveId" clId="{441E5493-23B5-4094-AADD-1910037441BA}" dt="2023-12-29T18:01:59.296" v="310" actId="478"/>
          <ac:spMkLst>
            <pc:docMk/>
            <pc:sldMk cId="0" sldId="273"/>
            <ac:spMk id="4" creationId="{9919560C-A1DC-67BA-4C02-A07B2D408375}"/>
          </ac:spMkLst>
        </pc:spChg>
        <pc:spChg chg="add mod">
          <ac:chgData name="Dylan M" userId="40fd966e534b3ba9" providerId="LiveId" clId="{441E5493-23B5-4094-AADD-1910037441BA}" dt="2023-12-29T18:04:06.048" v="332" actId="1076"/>
          <ac:spMkLst>
            <pc:docMk/>
            <pc:sldMk cId="0" sldId="273"/>
            <ac:spMk id="5" creationId="{F075E2A5-7A27-A026-8F35-9DAB62620523}"/>
          </ac:spMkLst>
        </pc:spChg>
        <pc:spChg chg="add del mod">
          <ac:chgData name="Dylan M" userId="40fd966e534b3ba9" providerId="LiveId" clId="{441E5493-23B5-4094-AADD-1910037441BA}" dt="2023-12-29T18:03:13.512" v="325" actId="478"/>
          <ac:spMkLst>
            <pc:docMk/>
            <pc:sldMk cId="0" sldId="273"/>
            <ac:spMk id="7" creationId="{5AEAA408-C4B1-12EC-396D-56650F31EE0C}"/>
          </ac:spMkLst>
        </pc:spChg>
        <pc:spChg chg="add mod">
          <ac:chgData name="Dylan M" userId="40fd966e534b3ba9" providerId="LiveId" clId="{441E5493-23B5-4094-AADD-1910037441BA}" dt="2023-12-29T18:03:48.442" v="331" actId="1076"/>
          <ac:spMkLst>
            <pc:docMk/>
            <pc:sldMk cId="0" sldId="273"/>
            <ac:spMk id="8" creationId="{E105CC24-3422-9DC7-0D2D-2D05CE6D5EC4}"/>
          </ac:spMkLst>
        </pc:spChg>
        <pc:spChg chg="add del mod">
          <ac:chgData name="Dylan M" userId="40fd966e534b3ba9" providerId="LiveId" clId="{441E5493-23B5-4094-AADD-1910037441BA}" dt="2023-12-29T18:03:30.471" v="330" actId="478"/>
          <ac:spMkLst>
            <pc:docMk/>
            <pc:sldMk cId="0" sldId="273"/>
            <ac:spMk id="10" creationId="{F69AA7A2-5309-7F48-2F01-1B23DDBB0967}"/>
          </ac:spMkLst>
        </pc:spChg>
        <pc:spChg chg="mod">
          <ac:chgData name="Dylan M" userId="40fd966e534b3ba9" providerId="LiveId" clId="{441E5493-23B5-4094-AADD-1910037441BA}" dt="2023-12-29T18:02:58.976" v="321" actId="14100"/>
          <ac:spMkLst>
            <pc:docMk/>
            <pc:sldMk cId="0" sldId="273"/>
            <ac:spMk id="446" creationId="{00000000-0000-0000-0000-000000000000}"/>
          </ac:spMkLst>
        </pc:spChg>
        <pc:spChg chg="mod">
          <ac:chgData name="Dylan M" userId="40fd966e534b3ba9" providerId="LiveId" clId="{441E5493-23B5-4094-AADD-1910037441BA}" dt="2023-12-29T18:02:33.376" v="315" actId="14100"/>
          <ac:spMkLst>
            <pc:docMk/>
            <pc:sldMk cId="0" sldId="273"/>
            <ac:spMk id="447" creationId="{00000000-0000-0000-0000-000000000000}"/>
          </ac:spMkLst>
        </pc:spChg>
        <pc:spChg chg="mod">
          <ac:chgData name="Dylan M" userId="40fd966e534b3ba9" providerId="LiveId" clId="{441E5493-23B5-4094-AADD-1910037441BA}" dt="2023-12-29T18:02:44.284" v="317" actId="14100"/>
          <ac:spMkLst>
            <pc:docMk/>
            <pc:sldMk cId="0" sldId="273"/>
            <ac:spMk id="448" creationId="{00000000-0000-0000-0000-000000000000}"/>
          </ac:spMkLst>
        </pc:spChg>
        <pc:spChg chg="del mod">
          <ac:chgData name="Dylan M" userId="40fd966e534b3ba9" providerId="LiveId" clId="{441E5493-23B5-4094-AADD-1910037441BA}" dt="2023-12-29T18:01:56.766" v="309" actId="478"/>
          <ac:spMkLst>
            <pc:docMk/>
            <pc:sldMk cId="0" sldId="273"/>
            <ac:spMk id="449" creationId="{00000000-0000-0000-0000-000000000000}"/>
          </ac:spMkLst>
        </pc:spChg>
        <pc:spChg chg="del mod">
          <ac:chgData name="Dylan M" userId="40fd966e534b3ba9" providerId="LiveId" clId="{441E5493-23B5-4094-AADD-1910037441BA}" dt="2023-12-29T18:03:11.226" v="324" actId="478"/>
          <ac:spMkLst>
            <pc:docMk/>
            <pc:sldMk cId="0" sldId="273"/>
            <ac:spMk id="450" creationId="{00000000-0000-0000-0000-000000000000}"/>
          </ac:spMkLst>
        </pc:spChg>
        <pc:spChg chg="del mod">
          <ac:chgData name="Dylan M" userId="40fd966e534b3ba9" providerId="LiveId" clId="{441E5493-23B5-4094-AADD-1910037441BA}" dt="2023-12-29T18:03:28.370" v="329" actId="478"/>
          <ac:spMkLst>
            <pc:docMk/>
            <pc:sldMk cId="0" sldId="273"/>
            <ac:spMk id="452" creationId="{00000000-0000-0000-0000-000000000000}"/>
          </ac:spMkLst>
        </pc:spChg>
      </pc:sldChg>
      <pc:sldChg chg="addSp delSp modSp mod">
        <pc:chgData name="Dylan M" userId="40fd966e534b3ba9" providerId="LiveId" clId="{441E5493-23B5-4094-AADD-1910037441BA}" dt="2023-12-29T19:03:08.533" v="402" actId="1076"/>
        <pc:sldMkLst>
          <pc:docMk/>
          <pc:sldMk cId="0" sldId="274"/>
        </pc:sldMkLst>
        <pc:spChg chg="add mod">
          <ac:chgData name="Dylan M" userId="40fd966e534b3ba9" providerId="LiveId" clId="{441E5493-23B5-4094-AADD-1910037441BA}" dt="2023-12-29T18:04:53.280" v="336" actId="1076"/>
          <ac:spMkLst>
            <pc:docMk/>
            <pc:sldMk cId="0" sldId="274"/>
            <ac:spMk id="2" creationId="{DAD5AD1A-CB94-2EDE-27C3-68C52009909C}"/>
          </ac:spMkLst>
        </pc:spChg>
        <pc:spChg chg="add mod">
          <ac:chgData name="Dylan M" userId="40fd966e534b3ba9" providerId="LiveId" clId="{441E5493-23B5-4094-AADD-1910037441BA}" dt="2023-12-29T18:05:13.058" v="340" actId="1076"/>
          <ac:spMkLst>
            <pc:docMk/>
            <pc:sldMk cId="0" sldId="274"/>
            <ac:spMk id="3" creationId="{0306D708-2B21-4F68-CD00-722233564B93}"/>
          </ac:spMkLst>
        </pc:spChg>
        <pc:spChg chg="add mod">
          <ac:chgData name="Dylan M" userId="40fd966e534b3ba9" providerId="LiveId" clId="{441E5493-23B5-4094-AADD-1910037441BA}" dt="2023-12-29T19:01:00.663" v="384" actId="1076"/>
          <ac:spMkLst>
            <pc:docMk/>
            <pc:sldMk cId="0" sldId="274"/>
            <ac:spMk id="4" creationId="{5B21878B-9C84-8673-C76B-4C03E01DF1A9}"/>
          </ac:spMkLst>
        </pc:spChg>
        <pc:spChg chg="add mod">
          <ac:chgData name="Dylan M" userId="40fd966e534b3ba9" providerId="LiveId" clId="{441E5493-23B5-4094-AADD-1910037441BA}" dt="2023-12-29T19:01:21.560" v="388" actId="1076"/>
          <ac:spMkLst>
            <pc:docMk/>
            <pc:sldMk cId="0" sldId="274"/>
            <ac:spMk id="5" creationId="{369768EE-0C36-7310-FFFE-A884D97FB643}"/>
          </ac:spMkLst>
        </pc:spChg>
        <pc:spChg chg="add mod">
          <ac:chgData name="Dylan M" userId="40fd966e534b3ba9" providerId="LiveId" clId="{441E5493-23B5-4094-AADD-1910037441BA}" dt="2023-12-29T19:01:48.011" v="392" actId="1076"/>
          <ac:spMkLst>
            <pc:docMk/>
            <pc:sldMk cId="0" sldId="274"/>
            <ac:spMk id="6" creationId="{138893B6-BF37-333B-6C52-5576C256563D}"/>
          </ac:spMkLst>
        </pc:spChg>
        <pc:spChg chg="add mod">
          <ac:chgData name="Dylan M" userId="40fd966e534b3ba9" providerId="LiveId" clId="{441E5493-23B5-4094-AADD-1910037441BA}" dt="2023-12-29T19:02:02.116" v="395" actId="1076"/>
          <ac:spMkLst>
            <pc:docMk/>
            <pc:sldMk cId="0" sldId="274"/>
            <ac:spMk id="7" creationId="{2EC8831B-14D6-5306-B871-E67DE0A3B443}"/>
          </ac:spMkLst>
        </pc:spChg>
        <pc:spChg chg="add mod">
          <ac:chgData name="Dylan M" userId="40fd966e534b3ba9" providerId="LiveId" clId="{441E5493-23B5-4094-AADD-1910037441BA}" dt="2023-12-29T19:03:08.533" v="402" actId="1076"/>
          <ac:spMkLst>
            <pc:docMk/>
            <pc:sldMk cId="0" sldId="274"/>
            <ac:spMk id="8" creationId="{23AA98BB-DA94-DD75-E2CC-66D0C0C018D6}"/>
          </ac:spMkLst>
        </pc:spChg>
        <pc:spChg chg="del mod">
          <ac:chgData name="Dylan M" userId="40fd966e534b3ba9" providerId="LiveId" clId="{441E5493-23B5-4094-AADD-1910037441BA}" dt="2023-12-29T19:02:50.274" v="400" actId="478"/>
          <ac:spMkLst>
            <pc:docMk/>
            <pc:sldMk cId="0" sldId="274"/>
            <ac:spMk id="468" creationId="{00000000-0000-0000-0000-000000000000}"/>
          </ac:spMkLst>
        </pc:spChg>
        <pc:spChg chg="del mod">
          <ac:chgData name="Dylan M" userId="40fd966e534b3ba9" providerId="LiveId" clId="{441E5493-23B5-4094-AADD-1910037441BA}" dt="2023-12-29T19:00:44.809" v="383" actId="478"/>
          <ac:spMkLst>
            <pc:docMk/>
            <pc:sldMk cId="0" sldId="274"/>
            <ac:spMk id="470" creationId="{00000000-0000-0000-0000-000000000000}"/>
          </ac:spMkLst>
        </pc:spChg>
        <pc:spChg chg="del mod">
          <ac:chgData name="Dylan M" userId="40fd966e534b3ba9" providerId="LiveId" clId="{441E5493-23B5-4094-AADD-1910037441BA}" dt="2023-12-29T19:01:15.353" v="387" actId="478"/>
          <ac:spMkLst>
            <pc:docMk/>
            <pc:sldMk cId="0" sldId="274"/>
            <ac:spMk id="472" creationId="{00000000-0000-0000-0000-000000000000}"/>
          </ac:spMkLst>
        </pc:spChg>
        <pc:spChg chg="del mod">
          <ac:chgData name="Dylan M" userId="40fd966e534b3ba9" providerId="LiveId" clId="{441E5493-23B5-4094-AADD-1910037441BA}" dt="2023-12-29T19:01:33.841" v="391" actId="478"/>
          <ac:spMkLst>
            <pc:docMk/>
            <pc:sldMk cId="0" sldId="274"/>
            <ac:spMk id="473" creationId="{00000000-0000-0000-0000-000000000000}"/>
          </ac:spMkLst>
        </pc:spChg>
        <pc:spChg chg="del mod">
          <ac:chgData name="Dylan M" userId="40fd966e534b3ba9" providerId="LiveId" clId="{441E5493-23B5-4094-AADD-1910037441BA}" dt="2023-12-29T19:01:55.158" v="393" actId="478"/>
          <ac:spMkLst>
            <pc:docMk/>
            <pc:sldMk cId="0" sldId="274"/>
            <ac:spMk id="474" creationId="{00000000-0000-0000-0000-000000000000}"/>
          </ac:spMkLst>
        </pc:spChg>
        <pc:spChg chg="mod">
          <ac:chgData name="Dylan M" userId="40fd966e534b3ba9" providerId="LiveId" clId="{441E5493-23B5-4094-AADD-1910037441BA}" dt="2023-12-29T19:02:18.822" v="397" actId="20577"/>
          <ac:spMkLst>
            <pc:docMk/>
            <pc:sldMk cId="0" sldId="274"/>
            <ac:spMk id="476" creationId="{00000000-0000-0000-0000-000000000000}"/>
          </ac:spMkLst>
        </pc:spChg>
        <pc:spChg chg="del mod">
          <ac:chgData name="Dylan M" userId="40fd966e534b3ba9" providerId="LiveId" clId="{441E5493-23B5-4094-AADD-1910037441BA}" dt="2023-12-29T18:04:45.815" v="335" actId="478"/>
          <ac:spMkLst>
            <pc:docMk/>
            <pc:sldMk cId="0" sldId="274"/>
            <ac:spMk id="480" creationId="{00000000-0000-0000-0000-000000000000}"/>
          </ac:spMkLst>
        </pc:spChg>
        <pc:spChg chg="del mod">
          <ac:chgData name="Dylan M" userId="40fd966e534b3ba9" providerId="LiveId" clId="{441E5493-23B5-4094-AADD-1910037441BA}" dt="2023-12-29T18:05:01.987" v="339" actId="478"/>
          <ac:spMkLst>
            <pc:docMk/>
            <pc:sldMk cId="0" sldId="274"/>
            <ac:spMk id="481" creationId="{00000000-0000-0000-0000-000000000000}"/>
          </ac:spMkLst>
        </pc:spChg>
      </pc:sldChg>
      <pc:sldChg chg="addSp delSp modSp mod">
        <pc:chgData name="Dylan M" userId="40fd966e534b3ba9" providerId="LiveId" clId="{441E5493-23B5-4094-AADD-1910037441BA}" dt="2023-12-29T19:04:08.176" v="407" actId="1076"/>
        <pc:sldMkLst>
          <pc:docMk/>
          <pc:sldMk cId="0" sldId="275"/>
        </pc:sldMkLst>
        <pc:spChg chg="add mod">
          <ac:chgData name="Dylan M" userId="40fd966e534b3ba9" providerId="LiveId" clId="{441E5493-23B5-4094-AADD-1910037441BA}" dt="2023-12-29T19:04:08.176" v="407" actId="1076"/>
          <ac:spMkLst>
            <pc:docMk/>
            <pc:sldMk cId="0" sldId="275"/>
            <ac:spMk id="2" creationId="{D63BE154-0E1B-BEC8-A731-1447448E07FF}"/>
          </ac:spMkLst>
        </pc:spChg>
        <pc:spChg chg="add del mod">
          <ac:chgData name="Dylan M" userId="40fd966e534b3ba9" providerId="LiveId" clId="{441E5493-23B5-4094-AADD-1910037441BA}" dt="2023-12-29T19:04:02.084" v="406" actId="478"/>
          <ac:spMkLst>
            <pc:docMk/>
            <pc:sldMk cId="0" sldId="275"/>
            <ac:spMk id="4" creationId="{89AF9899-3E97-CD47-5607-CFD99ABB0736}"/>
          </ac:spMkLst>
        </pc:spChg>
        <pc:spChg chg="del mod">
          <ac:chgData name="Dylan M" userId="40fd966e534b3ba9" providerId="LiveId" clId="{441E5493-23B5-4094-AADD-1910037441BA}" dt="2023-12-29T19:03:55.946" v="405" actId="478"/>
          <ac:spMkLst>
            <pc:docMk/>
            <pc:sldMk cId="0" sldId="275"/>
            <ac:spMk id="494" creationId="{00000000-0000-0000-0000-000000000000}"/>
          </ac:spMkLst>
        </pc:spChg>
        <pc:spChg chg="mod">
          <ac:chgData name="Dylan M" userId="40fd966e534b3ba9" providerId="LiveId" clId="{441E5493-23B5-4094-AADD-1910037441BA}" dt="2023-12-28T18:58:25.206" v="57" actId="1076"/>
          <ac:spMkLst>
            <pc:docMk/>
            <pc:sldMk cId="0" sldId="275"/>
            <ac:spMk id="496" creationId="{00000000-0000-0000-0000-000000000000}"/>
          </ac:spMkLst>
        </pc:spChg>
      </pc:sldChg>
      <pc:sldMasterChg chg="delSldLayout">
        <pc:chgData name="Dylan M" userId="40fd966e534b3ba9" providerId="LiveId" clId="{441E5493-23B5-4094-AADD-1910037441BA}" dt="2023-12-29T14:42:34.757" v="83" actId="2696"/>
        <pc:sldMasterMkLst>
          <pc:docMk/>
          <pc:sldMasterMk cId="0" sldId="2147483676"/>
        </pc:sldMasterMkLst>
        <pc:sldLayoutChg chg="del">
          <pc:chgData name="Dylan M" userId="40fd966e534b3ba9" providerId="LiveId" clId="{441E5493-23B5-4094-AADD-1910037441BA}" dt="2023-12-29T14:42:34.757" v="83" actId="2696"/>
          <pc:sldLayoutMkLst>
            <pc:docMk/>
            <pc:sldMasterMk cId="0" sldId="2147483676"/>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9c0013050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9c0013050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12f97afb56_1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12f97afb56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2f97afb56_1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12f97afb56_1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12f97afb56_1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12f97afb56_1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12f97afb56_1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12f97afb56_1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12f97afb56_1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12f97afb56_1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1811ef94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51811ef94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12f97afb56_1_1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12f97afb56_1_1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12f97afb56_1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12f97afb56_1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125d80b419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125d80b41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2f97afb56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2f97afb56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12f97afb56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12f97afb56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228375" y="76210"/>
            <a:ext cx="5813339" cy="4816082"/>
            <a:chOff x="2228375" y="76210"/>
            <a:chExt cx="5813339" cy="4816082"/>
          </a:xfrm>
        </p:grpSpPr>
        <p:pic>
          <p:nvPicPr>
            <p:cNvPr id="10" name="Google Shape;10;p2"/>
            <p:cNvPicPr preferRelativeResize="0"/>
            <p:nvPr/>
          </p:nvPicPr>
          <p:blipFill>
            <a:blip r:embed="rId2">
              <a:alphaModFix/>
            </a:blip>
            <a:stretch>
              <a:fillRect/>
            </a:stretch>
          </p:blipFill>
          <p:spPr>
            <a:xfrm>
              <a:off x="2228375" y="76210"/>
              <a:ext cx="1488564" cy="4816082"/>
            </a:xfrm>
            <a:prstGeom prst="rect">
              <a:avLst/>
            </a:prstGeom>
            <a:noFill/>
            <a:ln>
              <a:noFill/>
            </a:ln>
          </p:spPr>
        </p:pic>
        <p:pic>
          <p:nvPicPr>
            <p:cNvPr id="11" name="Google Shape;11;p2"/>
            <p:cNvPicPr preferRelativeResize="0"/>
            <p:nvPr/>
          </p:nvPicPr>
          <p:blipFill rotWithShape="1">
            <a:blip r:embed="rId3">
              <a:alphaModFix/>
            </a:blip>
            <a:srcRect l="7663" b="54157"/>
            <a:stretch/>
          </p:blipFill>
          <p:spPr>
            <a:xfrm>
              <a:off x="6553150" y="534988"/>
              <a:ext cx="1488564" cy="1261276"/>
            </a:xfrm>
            <a:prstGeom prst="rect">
              <a:avLst/>
            </a:prstGeom>
            <a:noFill/>
            <a:ln>
              <a:noFill/>
            </a:ln>
          </p:spPr>
        </p:pic>
      </p:grpSp>
      <p:pic>
        <p:nvPicPr>
          <p:cNvPr id="12" name="Google Shape;12;p2"/>
          <p:cNvPicPr preferRelativeResize="0"/>
          <p:nvPr/>
        </p:nvPicPr>
        <p:blipFill>
          <a:blip r:embed="rId4">
            <a:alphaModFix/>
          </a:blip>
          <a:stretch>
            <a:fillRect/>
          </a:stretch>
        </p:blipFill>
        <p:spPr>
          <a:xfrm>
            <a:off x="4623325" y="-446194"/>
            <a:ext cx="5472927" cy="6581668"/>
          </a:xfrm>
          <a:prstGeom prst="rect">
            <a:avLst/>
          </a:prstGeom>
          <a:noFill/>
          <a:ln>
            <a:noFill/>
          </a:ln>
        </p:spPr>
      </p:pic>
      <p:sp>
        <p:nvSpPr>
          <p:cNvPr id="13" name="Google Shape;13;p2"/>
          <p:cNvSpPr txBox="1">
            <a:spLocks noGrp="1"/>
          </p:cNvSpPr>
          <p:nvPr>
            <p:ph type="ctrTitle"/>
          </p:nvPr>
        </p:nvSpPr>
        <p:spPr>
          <a:xfrm>
            <a:off x="715161" y="1460888"/>
            <a:ext cx="4599300" cy="17799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lt1"/>
              </a:buClr>
              <a:buSzPts val="5200"/>
              <a:buNone/>
              <a:defRPr sz="4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4" name="Google Shape;14;p2"/>
          <p:cNvSpPr txBox="1">
            <a:spLocks noGrp="1"/>
          </p:cNvSpPr>
          <p:nvPr>
            <p:ph type="subTitle" idx="1"/>
          </p:nvPr>
        </p:nvSpPr>
        <p:spPr>
          <a:xfrm>
            <a:off x="715100" y="3382513"/>
            <a:ext cx="45993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dk1"/>
        </a:solidFill>
        <a:effectLst/>
      </p:bgPr>
    </p:bg>
    <p:spTree>
      <p:nvGrpSpPr>
        <p:cNvPr id="1" name="Shape 59"/>
        <p:cNvGrpSpPr/>
        <p:nvPr/>
      </p:nvGrpSpPr>
      <p:grpSpPr>
        <a:xfrm>
          <a:off x="0" y="0"/>
          <a:ext cx="0" cy="0"/>
          <a:chOff x="0" y="0"/>
          <a:chExt cx="0" cy="0"/>
        </a:xfrm>
      </p:grpSpPr>
      <p:pic>
        <p:nvPicPr>
          <p:cNvPr id="60" name="Google Shape;60;p13"/>
          <p:cNvPicPr preferRelativeResize="0"/>
          <p:nvPr/>
        </p:nvPicPr>
        <p:blipFill>
          <a:blip r:embed="rId2">
            <a:alphaModFix/>
          </a:blip>
          <a:stretch>
            <a:fillRect/>
          </a:stretch>
        </p:blipFill>
        <p:spPr>
          <a:xfrm>
            <a:off x="4572000" y="-836719"/>
            <a:ext cx="5472927" cy="6581668"/>
          </a:xfrm>
          <a:prstGeom prst="rect">
            <a:avLst/>
          </a:prstGeom>
          <a:noFill/>
          <a:ln>
            <a:noFill/>
          </a:ln>
        </p:spPr>
      </p:pic>
      <p:sp>
        <p:nvSpPr>
          <p:cNvPr id="61" name="Google Shape;61;p13"/>
          <p:cNvSpPr/>
          <p:nvPr/>
        </p:nvSpPr>
        <p:spPr>
          <a:xfrm>
            <a:off x="0" y="338725"/>
            <a:ext cx="71163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2" name="Google Shape;6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63" name="Google Shape;63;p13"/>
          <p:cNvSpPr txBox="1">
            <a:spLocks noGrp="1"/>
          </p:cNvSpPr>
          <p:nvPr>
            <p:ph type="title" idx="2" hasCustomPrompt="1"/>
          </p:nvPr>
        </p:nvSpPr>
        <p:spPr>
          <a:xfrm>
            <a:off x="720000" y="1376550"/>
            <a:ext cx="10908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title" idx="3" hasCustomPrompt="1"/>
          </p:nvPr>
        </p:nvSpPr>
        <p:spPr>
          <a:xfrm>
            <a:off x="3877500" y="1376551"/>
            <a:ext cx="10908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4" hasCustomPrompt="1"/>
          </p:nvPr>
        </p:nvSpPr>
        <p:spPr>
          <a:xfrm>
            <a:off x="720000" y="2418200"/>
            <a:ext cx="10908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5" hasCustomPrompt="1"/>
          </p:nvPr>
        </p:nvSpPr>
        <p:spPr>
          <a:xfrm>
            <a:off x="3877500" y="2424051"/>
            <a:ext cx="10908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6" hasCustomPrompt="1"/>
          </p:nvPr>
        </p:nvSpPr>
        <p:spPr>
          <a:xfrm>
            <a:off x="720000" y="3465600"/>
            <a:ext cx="10908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7" hasCustomPrompt="1"/>
          </p:nvPr>
        </p:nvSpPr>
        <p:spPr>
          <a:xfrm>
            <a:off x="3877500" y="3471551"/>
            <a:ext cx="10908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subTitle" idx="1"/>
          </p:nvPr>
        </p:nvSpPr>
        <p:spPr>
          <a:xfrm>
            <a:off x="720000" y="1955000"/>
            <a:ext cx="29289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1800" b="1">
                <a:solidFill>
                  <a:schemeClr val="dk1"/>
                </a:solidFill>
                <a:latin typeface="Orbitron"/>
                <a:ea typeface="Orbitron"/>
                <a:cs typeface="Orbitron"/>
                <a:sym typeface="Orbitron"/>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70" name="Google Shape;70;p13"/>
          <p:cNvSpPr txBox="1">
            <a:spLocks noGrp="1"/>
          </p:cNvSpPr>
          <p:nvPr>
            <p:ph type="subTitle" idx="8"/>
          </p:nvPr>
        </p:nvSpPr>
        <p:spPr>
          <a:xfrm>
            <a:off x="720000" y="2996650"/>
            <a:ext cx="29289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1800" b="1">
                <a:solidFill>
                  <a:schemeClr val="dk1"/>
                </a:solidFill>
                <a:latin typeface="Orbitron"/>
                <a:ea typeface="Orbitron"/>
                <a:cs typeface="Orbitron"/>
                <a:sym typeface="Orbitron"/>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71" name="Google Shape;71;p13"/>
          <p:cNvSpPr txBox="1">
            <a:spLocks noGrp="1"/>
          </p:cNvSpPr>
          <p:nvPr>
            <p:ph type="subTitle" idx="9"/>
          </p:nvPr>
        </p:nvSpPr>
        <p:spPr>
          <a:xfrm>
            <a:off x="720000" y="4044050"/>
            <a:ext cx="29289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1800" b="1">
                <a:solidFill>
                  <a:schemeClr val="dk1"/>
                </a:solidFill>
                <a:latin typeface="Orbitron"/>
                <a:ea typeface="Orbitron"/>
                <a:cs typeface="Orbitron"/>
                <a:sym typeface="Orbitron"/>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72" name="Google Shape;72;p13"/>
          <p:cNvSpPr txBox="1">
            <a:spLocks noGrp="1"/>
          </p:cNvSpPr>
          <p:nvPr>
            <p:ph type="subTitle" idx="13"/>
          </p:nvPr>
        </p:nvSpPr>
        <p:spPr>
          <a:xfrm>
            <a:off x="3877500" y="1955050"/>
            <a:ext cx="29289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1800" b="1">
                <a:solidFill>
                  <a:schemeClr val="dk1"/>
                </a:solidFill>
                <a:latin typeface="Orbitron"/>
                <a:ea typeface="Orbitron"/>
                <a:cs typeface="Orbitron"/>
                <a:sym typeface="Orbitron"/>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73" name="Google Shape;73;p13"/>
          <p:cNvSpPr txBox="1">
            <a:spLocks noGrp="1"/>
          </p:cNvSpPr>
          <p:nvPr>
            <p:ph type="subTitle" idx="14"/>
          </p:nvPr>
        </p:nvSpPr>
        <p:spPr>
          <a:xfrm>
            <a:off x="3877500" y="3002550"/>
            <a:ext cx="29289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1800" b="1">
                <a:solidFill>
                  <a:schemeClr val="dk1"/>
                </a:solidFill>
                <a:latin typeface="Orbitron"/>
                <a:ea typeface="Orbitron"/>
                <a:cs typeface="Orbitron"/>
                <a:sym typeface="Orbitron"/>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74" name="Google Shape;74;p13"/>
          <p:cNvSpPr txBox="1">
            <a:spLocks noGrp="1"/>
          </p:cNvSpPr>
          <p:nvPr>
            <p:ph type="subTitle" idx="15"/>
          </p:nvPr>
        </p:nvSpPr>
        <p:spPr>
          <a:xfrm>
            <a:off x="3877500" y="4050050"/>
            <a:ext cx="29289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1800" b="1">
                <a:solidFill>
                  <a:schemeClr val="dk1"/>
                </a:solidFill>
                <a:latin typeface="Orbitron"/>
                <a:ea typeface="Orbitron"/>
                <a:cs typeface="Orbitron"/>
                <a:sym typeface="Orbitron"/>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715100" y="3208113"/>
            <a:ext cx="4648200" cy="629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4"/>
          <p:cNvSpPr txBox="1">
            <a:spLocks noGrp="1"/>
          </p:cNvSpPr>
          <p:nvPr>
            <p:ph type="subTitle" idx="1"/>
          </p:nvPr>
        </p:nvSpPr>
        <p:spPr>
          <a:xfrm>
            <a:off x="715100" y="1337238"/>
            <a:ext cx="4648200" cy="174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500"/>
              <a:buNone/>
              <a:defRPr sz="2500">
                <a:solidFill>
                  <a:schemeClr val="lt1"/>
                </a:solidFill>
              </a:defRPr>
            </a:lvl1pPr>
            <a:lvl2pPr lvl="1" algn="ctr" rtl="0">
              <a:lnSpc>
                <a:spcPct val="100000"/>
              </a:lnSpc>
              <a:spcBef>
                <a:spcPts val="0"/>
              </a:spcBef>
              <a:spcAft>
                <a:spcPts val="0"/>
              </a:spcAft>
              <a:buClr>
                <a:schemeClr val="lt1"/>
              </a:buClr>
              <a:buSzPts val="2500"/>
              <a:buNone/>
              <a:defRPr sz="2500">
                <a:solidFill>
                  <a:schemeClr val="lt1"/>
                </a:solidFill>
              </a:defRPr>
            </a:lvl2pPr>
            <a:lvl3pPr lvl="2" algn="ctr" rtl="0">
              <a:lnSpc>
                <a:spcPct val="100000"/>
              </a:lnSpc>
              <a:spcBef>
                <a:spcPts val="0"/>
              </a:spcBef>
              <a:spcAft>
                <a:spcPts val="0"/>
              </a:spcAft>
              <a:buClr>
                <a:schemeClr val="lt1"/>
              </a:buClr>
              <a:buSzPts val="2500"/>
              <a:buNone/>
              <a:defRPr sz="2500">
                <a:solidFill>
                  <a:schemeClr val="lt1"/>
                </a:solidFill>
              </a:defRPr>
            </a:lvl3pPr>
            <a:lvl4pPr lvl="3" algn="ctr" rtl="0">
              <a:lnSpc>
                <a:spcPct val="100000"/>
              </a:lnSpc>
              <a:spcBef>
                <a:spcPts val="0"/>
              </a:spcBef>
              <a:spcAft>
                <a:spcPts val="0"/>
              </a:spcAft>
              <a:buClr>
                <a:schemeClr val="lt1"/>
              </a:buClr>
              <a:buSzPts val="2500"/>
              <a:buNone/>
              <a:defRPr sz="2500">
                <a:solidFill>
                  <a:schemeClr val="lt1"/>
                </a:solidFill>
              </a:defRPr>
            </a:lvl4pPr>
            <a:lvl5pPr lvl="4" algn="ctr" rtl="0">
              <a:lnSpc>
                <a:spcPct val="100000"/>
              </a:lnSpc>
              <a:spcBef>
                <a:spcPts val="0"/>
              </a:spcBef>
              <a:spcAft>
                <a:spcPts val="0"/>
              </a:spcAft>
              <a:buClr>
                <a:schemeClr val="lt1"/>
              </a:buClr>
              <a:buSzPts val="2500"/>
              <a:buNone/>
              <a:defRPr sz="2500">
                <a:solidFill>
                  <a:schemeClr val="lt1"/>
                </a:solidFill>
              </a:defRPr>
            </a:lvl5pPr>
            <a:lvl6pPr lvl="5" algn="ctr" rtl="0">
              <a:lnSpc>
                <a:spcPct val="100000"/>
              </a:lnSpc>
              <a:spcBef>
                <a:spcPts val="0"/>
              </a:spcBef>
              <a:spcAft>
                <a:spcPts val="0"/>
              </a:spcAft>
              <a:buClr>
                <a:schemeClr val="lt1"/>
              </a:buClr>
              <a:buSzPts val="2500"/>
              <a:buNone/>
              <a:defRPr sz="2500">
                <a:solidFill>
                  <a:schemeClr val="lt1"/>
                </a:solidFill>
              </a:defRPr>
            </a:lvl6pPr>
            <a:lvl7pPr lvl="6" algn="ctr" rtl="0">
              <a:lnSpc>
                <a:spcPct val="100000"/>
              </a:lnSpc>
              <a:spcBef>
                <a:spcPts val="0"/>
              </a:spcBef>
              <a:spcAft>
                <a:spcPts val="0"/>
              </a:spcAft>
              <a:buClr>
                <a:schemeClr val="lt1"/>
              </a:buClr>
              <a:buSzPts val="2500"/>
              <a:buNone/>
              <a:defRPr sz="2500">
                <a:solidFill>
                  <a:schemeClr val="lt1"/>
                </a:solidFill>
              </a:defRPr>
            </a:lvl7pPr>
            <a:lvl8pPr lvl="7" algn="ctr" rtl="0">
              <a:lnSpc>
                <a:spcPct val="100000"/>
              </a:lnSpc>
              <a:spcBef>
                <a:spcPts val="0"/>
              </a:spcBef>
              <a:spcAft>
                <a:spcPts val="0"/>
              </a:spcAft>
              <a:buClr>
                <a:schemeClr val="lt1"/>
              </a:buClr>
              <a:buSzPts val="2500"/>
              <a:buNone/>
              <a:defRPr sz="2500">
                <a:solidFill>
                  <a:schemeClr val="lt1"/>
                </a:solidFill>
              </a:defRPr>
            </a:lvl8pPr>
            <a:lvl9pPr lvl="8" algn="ctr" rtl="0">
              <a:lnSpc>
                <a:spcPct val="100000"/>
              </a:lnSpc>
              <a:spcBef>
                <a:spcPts val="0"/>
              </a:spcBef>
              <a:spcAft>
                <a:spcPts val="0"/>
              </a:spcAft>
              <a:buClr>
                <a:schemeClr val="lt1"/>
              </a:buClr>
              <a:buSzPts val="2500"/>
              <a:buNone/>
              <a:defRPr sz="2500">
                <a:solidFill>
                  <a:schemeClr val="lt1"/>
                </a:solidFill>
              </a:defRPr>
            </a:lvl9pPr>
          </a:lstStyle>
          <a:p>
            <a:endParaRPr/>
          </a:p>
        </p:txBody>
      </p:sp>
      <p:pic>
        <p:nvPicPr>
          <p:cNvPr id="78" name="Google Shape;78;p14"/>
          <p:cNvPicPr preferRelativeResize="0"/>
          <p:nvPr/>
        </p:nvPicPr>
        <p:blipFill>
          <a:blip r:embed="rId2">
            <a:alphaModFix/>
          </a:blip>
          <a:stretch>
            <a:fillRect/>
          </a:stretch>
        </p:blipFill>
        <p:spPr>
          <a:xfrm>
            <a:off x="4307500" y="-487625"/>
            <a:ext cx="5618151" cy="69775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dk1"/>
        </a:solidFill>
        <a:effectLst/>
      </p:bgPr>
    </p:bg>
    <p:spTree>
      <p:nvGrpSpPr>
        <p:cNvPr id="1" name="Shape 79"/>
        <p:cNvGrpSpPr/>
        <p:nvPr/>
      </p:nvGrpSpPr>
      <p:grpSpPr>
        <a:xfrm>
          <a:off x="0" y="0"/>
          <a:ext cx="0" cy="0"/>
          <a:chOff x="0" y="0"/>
          <a:chExt cx="0" cy="0"/>
        </a:xfrm>
      </p:grpSpPr>
      <p:pic>
        <p:nvPicPr>
          <p:cNvPr id="80" name="Google Shape;80;p15"/>
          <p:cNvPicPr preferRelativeResize="0"/>
          <p:nvPr/>
        </p:nvPicPr>
        <p:blipFill>
          <a:blip r:embed="rId2">
            <a:alphaModFix/>
          </a:blip>
          <a:stretch>
            <a:fillRect/>
          </a:stretch>
        </p:blipFill>
        <p:spPr>
          <a:xfrm>
            <a:off x="-1663075" y="-924163"/>
            <a:ext cx="6077351" cy="7308549"/>
          </a:xfrm>
          <a:prstGeom prst="rect">
            <a:avLst/>
          </a:prstGeom>
          <a:noFill/>
          <a:ln>
            <a:noFill/>
          </a:ln>
        </p:spPr>
      </p:pic>
      <p:sp>
        <p:nvSpPr>
          <p:cNvPr id="81" name="Google Shape;81;p15"/>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2" name="Google Shape;82;p15"/>
          <p:cNvSpPr txBox="1">
            <a:spLocks noGrp="1"/>
          </p:cNvSpPr>
          <p:nvPr>
            <p:ph type="subTitle" idx="1"/>
          </p:nvPr>
        </p:nvSpPr>
        <p:spPr>
          <a:xfrm>
            <a:off x="5892025" y="1469575"/>
            <a:ext cx="2518800" cy="101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3" name="Google Shape;83;p15"/>
          <p:cNvSpPr txBox="1">
            <a:spLocks noGrp="1"/>
          </p:cNvSpPr>
          <p:nvPr>
            <p:ph type="title"/>
          </p:nvPr>
        </p:nvSpPr>
        <p:spPr>
          <a:xfrm>
            <a:off x="5892025" y="535000"/>
            <a:ext cx="2518800" cy="90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84" name="Google Shape;84;p15"/>
          <p:cNvSpPr>
            <a:spLocks noGrp="1"/>
          </p:cNvSpPr>
          <p:nvPr>
            <p:ph type="pic" idx="2"/>
          </p:nvPr>
        </p:nvSpPr>
        <p:spPr>
          <a:xfrm>
            <a:off x="715100" y="535000"/>
            <a:ext cx="2836800" cy="4073400"/>
          </a:xfrm>
          <a:prstGeom prst="rect">
            <a:avLst/>
          </a:prstGeom>
          <a:noFill/>
          <a:ln>
            <a:noFill/>
          </a:ln>
        </p:spPr>
      </p:sp>
      <p:sp>
        <p:nvSpPr>
          <p:cNvPr id="85" name="Google Shape;85;p15"/>
          <p:cNvSpPr>
            <a:spLocks noGrp="1"/>
          </p:cNvSpPr>
          <p:nvPr>
            <p:ph type="pic" idx="3"/>
          </p:nvPr>
        </p:nvSpPr>
        <p:spPr>
          <a:xfrm>
            <a:off x="3690375" y="2717500"/>
            <a:ext cx="4738500" cy="1890900"/>
          </a:xfrm>
          <a:prstGeom prst="rect">
            <a:avLst/>
          </a:prstGeom>
          <a:noFill/>
          <a:ln>
            <a:noFill/>
          </a:ln>
        </p:spPr>
      </p:sp>
      <p:sp>
        <p:nvSpPr>
          <p:cNvPr id="86" name="Google Shape;86;p15"/>
          <p:cNvSpPr>
            <a:spLocks noGrp="1"/>
          </p:cNvSpPr>
          <p:nvPr>
            <p:ph type="pic" idx="4"/>
          </p:nvPr>
        </p:nvSpPr>
        <p:spPr>
          <a:xfrm>
            <a:off x="3690375" y="535000"/>
            <a:ext cx="2069100" cy="20439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dk1"/>
        </a:solidFill>
        <a:effectLst/>
      </p:bgPr>
    </p:bg>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2093975" y="1388800"/>
            <a:ext cx="5618151" cy="6977551"/>
          </a:xfrm>
          <a:prstGeom prst="rect">
            <a:avLst/>
          </a:prstGeom>
          <a:noFill/>
          <a:ln>
            <a:noFill/>
          </a:ln>
        </p:spPr>
      </p:pic>
      <p:sp>
        <p:nvSpPr>
          <p:cNvPr id="98" name="Google Shape;98;p18"/>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9" name="Google Shape;9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00" name="Google Shape;100;p18"/>
          <p:cNvSpPr txBox="1">
            <a:spLocks noGrp="1"/>
          </p:cNvSpPr>
          <p:nvPr>
            <p:ph type="subTitle" idx="1"/>
          </p:nvPr>
        </p:nvSpPr>
        <p:spPr>
          <a:xfrm>
            <a:off x="714975" y="1599400"/>
            <a:ext cx="2343900" cy="75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01" name="Google Shape;101;p18"/>
          <p:cNvSpPr txBox="1">
            <a:spLocks noGrp="1"/>
          </p:cNvSpPr>
          <p:nvPr>
            <p:ph type="subTitle" idx="2"/>
          </p:nvPr>
        </p:nvSpPr>
        <p:spPr>
          <a:xfrm>
            <a:off x="714975" y="2511900"/>
            <a:ext cx="2343900" cy="197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2" name="Google Shape;102;p18"/>
          <p:cNvSpPr txBox="1">
            <a:spLocks noGrp="1"/>
          </p:cNvSpPr>
          <p:nvPr>
            <p:ph type="subTitle" idx="3"/>
          </p:nvPr>
        </p:nvSpPr>
        <p:spPr>
          <a:xfrm>
            <a:off x="3244700" y="2511900"/>
            <a:ext cx="2337900" cy="197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3" name="Google Shape;103;p18"/>
          <p:cNvSpPr txBox="1">
            <a:spLocks noGrp="1"/>
          </p:cNvSpPr>
          <p:nvPr>
            <p:ph type="subTitle" idx="4"/>
          </p:nvPr>
        </p:nvSpPr>
        <p:spPr>
          <a:xfrm>
            <a:off x="5780350" y="2511900"/>
            <a:ext cx="2337900" cy="197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4" name="Google Shape;104;p18"/>
          <p:cNvSpPr txBox="1">
            <a:spLocks noGrp="1"/>
          </p:cNvSpPr>
          <p:nvPr>
            <p:ph type="subTitle" idx="5"/>
          </p:nvPr>
        </p:nvSpPr>
        <p:spPr>
          <a:xfrm>
            <a:off x="3250816" y="1599400"/>
            <a:ext cx="2337900" cy="75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05" name="Google Shape;105;p18"/>
          <p:cNvSpPr txBox="1">
            <a:spLocks noGrp="1"/>
          </p:cNvSpPr>
          <p:nvPr>
            <p:ph type="subTitle" idx="6"/>
          </p:nvPr>
        </p:nvSpPr>
        <p:spPr>
          <a:xfrm>
            <a:off x="5780350" y="1599400"/>
            <a:ext cx="2337900" cy="75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pic>
        <p:nvPicPr>
          <p:cNvPr id="106" name="Google Shape;106;p18"/>
          <p:cNvPicPr preferRelativeResize="0"/>
          <p:nvPr/>
        </p:nvPicPr>
        <p:blipFill>
          <a:blip r:embed="rId3">
            <a:alphaModFix/>
          </a:blip>
          <a:stretch>
            <a:fillRect/>
          </a:stretch>
        </p:blipFill>
        <p:spPr>
          <a:xfrm>
            <a:off x="8005025" y="4431599"/>
            <a:ext cx="1032226" cy="107051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bg>
      <p:bgPr>
        <a:solidFill>
          <a:schemeClr val="dk1"/>
        </a:solidFill>
        <a:effectLst/>
      </p:bgPr>
    </p:bg>
    <p:spTree>
      <p:nvGrpSpPr>
        <p:cNvPr id="1" name="Shape 107"/>
        <p:cNvGrpSpPr/>
        <p:nvPr/>
      </p:nvGrpSpPr>
      <p:grpSpPr>
        <a:xfrm>
          <a:off x="0" y="0"/>
          <a:ext cx="0" cy="0"/>
          <a:chOff x="0" y="0"/>
          <a:chExt cx="0" cy="0"/>
        </a:xfrm>
      </p:grpSpPr>
      <p:pic>
        <p:nvPicPr>
          <p:cNvPr id="108" name="Google Shape;108;p19"/>
          <p:cNvPicPr preferRelativeResize="0"/>
          <p:nvPr/>
        </p:nvPicPr>
        <p:blipFill>
          <a:blip r:embed="rId2">
            <a:alphaModFix/>
          </a:blip>
          <a:stretch>
            <a:fillRect/>
          </a:stretch>
        </p:blipFill>
        <p:spPr>
          <a:xfrm>
            <a:off x="-2093975" y="1388800"/>
            <a:ext cx="5618151" cy="6977551"/>
          </a:xfrm>
          <a:prstGeom prst="rect">
            <a:avLst/>
          </a:prstGeom>
          <a:noFill/>
          <a:ln>
            <a:noFill/>
          </a:ln>
        </p:spPr>
      </p:pic>
      <p:sp>
        <p:nvSpPr>
          <p:cNvPr id="109" name="Google Shape;109;p19"/>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0" name="Google Shape;11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11" name="Google Shape;111;p19"/>
          <p:cNvSpPr txBox="1">
            <a:spLocks noGrp="1"/>
          </p:cNvSpPr>
          <p:nvPr>
            <p:ph type="subTitle" idx="1"/>
          </p:nvPr>
        </p:nvSpPr>
        <p:spPr>
          <a:xfrm>
            <a:off x="2106050" y="1656375"/>
            <a:ext cx="4905300" cy="52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000" b="1">
                <a:solidFill>
                  <a:schemeClr val="dk1"/>
                </a:solidFill>
                <a:latin typeface="Orbitron"/>
                <a:ea typeface="Orbitron"/>
                <a:cs typeface="Orbitron"/>
                <a:sym typeface="Orbitron"/>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12" name="Google Shape;112;p19"/>
          <p:cNvSpPr txBox="1">
            <a:spLocks noGrp="1"/>
          </p:cNvSpPr>
          <p:nvPr>
            <p:ph type="subTitle" idx="2"/>
          </p:nvPr>
        </p:nvSpPr>
        <p:spPr>
          <a:xfrm>
            <a:off x="2106050" y="2866211"/>
            <a:ext cx="4905300" cy="52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000" b="1">
                <a:solidFill>
                  <a:schemeClr val="dk1"/>
                </a:solidFill>
                <a:latin typeface="Orbitron"/>
                <a:ea typeface="Orbitron"/>
                <a:cs typeface="Orbitron"/>
                <a:sym typeface="Orbitron"/>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13" name="Google Shape;113;p19"/>
          <p:cNvSpPr txBox="1">
            <a:spLocks noGrp="1"/>
          </p:cNvSpPr>
          <p:nvPr>
            <p:ph type="subTitle" idx="3"/>
          </p:nvPr>
        </p:nvSpPr>
        <p:spPr>
          <a:xfrm>
            <a:off x="2106050" y="4076047"/>
            <a:ext cx="4905300" cy="52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000" b="1">
                <a:solidFill>
                  <a:schemeClr val="dk1"/>
                </a:solidFill>
                <a:latin typeface="Orbitron"/>
                <a:ea typeface="Orbitron"/>
                <a:cs typeface="Orbitron"/>
                <a:sym typeface="Orbitron"/>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14" name="Google Shape;114;p19"/>
          <p:cNvSpPr txBox="1">
            <a:spLocks noGrp="1"/>
          </p:cNvSpPr>
          <p:nvPr>
            <p:ph type="subTitle" idx="4"/>
          </p:nvPr>
        </p:nvSpPr>
        <p:spPr>
          <a:xfrm>
            <a:off x="2106050" y="1135025"/>
            <a:ext cx="4905300" cy="45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5" name="Google Shape;115;p19"/>
          <p:cNvSpPr txBox="1">
            <a:spLocks noGrp="1"/>
          </p:cNvSpPr>
          <p:nvPr>
            <p:ph type="subTitle" idx="5"/>
          </p:nvPr>
        </p:nvSpPr>
        <p:spPr>
          <a:xfrm>
            <a:off x="2106050" y="2344866"/>
            <a:ext cx="4905300" cy="45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6" name="Google Shape;116;p19"/>
          <p:cNvSpPr txBox="1">
            <a:spLocks noGrp="1"/>
          </p:cNvSpPr>
          <p:nvPr>
            <p:ph type="subTitle" idx="6"/>
          </p:nvPr>
        </p:nvSpPr>
        <p:spPr>
          <a:xfrm>
            <a:off x="2106050" y="3554707"/>
            <a:ext cx="4905300" cy="45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solidFill>
          <a:schemeClr val="dk1"/>
        </a:solidFill>
        <a:effectLst/>
      </p:bgPr>
    </p:bg>
    <p:spTree>
      <p:nvGrpSpPr>
        <p:cNvPr id="1" name="Shape 117"/>
        <p:cNvGrpSpPr/>
        <p:nvPr/>
      </p:nvGrpSpPr>
      <p:grpSpPr>
        <a:xfrm>
          <a:off x="0" y="0"/>
          <a:ext cx="0" cy="0"/>
          <a:chOff x="0" y="0"/>
          <a:chExt cx="0" cy="0"/>
        </a:xfrm>
      </p:grpSpPr>
      <p:pic>
        <p:nvPicPr>
          <p:cNvPr id="118" name="Google Shape;118;p20"/>
          <p:cNvPicPr preferRelativeResize="0"/>
          <p:nvPr/>
        </p:nvPicPr>
        <p:blipFill>
          <a:blip r:embed="rId2">
            <a:alphaModFix/>
          </a:blip>
          <a:stretch>
            <a:fillRect/>
          </a:stretch>
        </p:blipFill>
        <p:spPr>
          <a:xfrm rot="-573680">
            <a:off x="-744037" y="1779518"/>
            <a:ext cx="5472928" cy="4855620"/>
          </a:xfrm>
          <a:prstGeom prst="rect">
            <a:avLst/>
          </a:prstGeom>
          <a:noFill/>
          <a:ln>
            <a:noFill/>
          </a:ln>
        </p:spPr>
      </p:pic>
      <p:sp>
        <p:nvSpPr>
          <p:cNvPr id="119" name="Google Shape;119;p20"/>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0" name="Google Shape;12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21" name="Google Shape;121;p20"/>
          <p:cNvSpPr txBox="1">
            <a:spLocks noGrp="1"/>
          </p:cNvSpPr>
          <p:nvPr>
            <p:ph type="subTitle" idx="1"/>
          </p:nvPr>
        </p:nvSpPr>
        <p:spPr>
          <a:xfrm>
            <a:off x="1039900" y="1306475"/>
            <a:ext cx="32283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22" name="Google Shape;122;p20"/>
          <p:cNvSpPr txBox="1">
            <a:spLocks noGrp="1"/>
          </p:cNvSpPr>
          <p:nvPr>
            <p:ph type="subTitle" idx="2"/>
          </p:nvPr>
        </p:nvSpPr>
        <p:spPr>
          <a:xfrm>
            <a:off x="1039900" y="1832375"/>
            <a:ext cx="3228300" cy="909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 name="Google Shape;123;p20"/>
          <p:cNvSpPr txBox="1">
            <a:spLocks noGrp="1"/>
          </p:cNvSpPr>
          <p:nvPr>
            <p:ph type="subTitle" idx="3"/>
          </p:nvPr>
        </p:nvSpPr>
        <p:spPr>
          <a:xfrm>
            <a:off x="4889425" y="1832375"/>
            <a:ext cx="3228300" cy="909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4" name="Google Shape;124;p20"/>
          <p:cNvSpPr txBox="1">
            <a:spLocks noGrp="1"/>
          </p:cNvSpPr>
          <p:nvPr>
            <p:ph type="subTitle" idx="4"/>
          </p:nvPr>
        </p:nvSpPr>
        <p:spPr>
          <a:xfrm>
            <a:off x="1039900" y="3580700"/>
            <a:ext cx="3228300" cy="909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5" name="Google Shape;125;p20"/>
          <p:cNvSpPr txBox="1">
            <a:spLocks noGrp="1"/>
          </p:cNvSpPr>
          <p:nvPr>
            <p:ph type="subTitle" idx="5"/>
          </p:nvPr>
        </p:nvSpPr>
        <p:spPr>
          <a:xfrm>
            <a:off x="4889425" y="3580700"/>
            <a:ext cx="3228300" cy="909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6" name="Google Shape;126;p20"/>
          <p:cNvSpPr txBox="1">
            <a:spLocks noGrp="1"/>
          </p:cNvSpPr>
          <p:nvPr>
            <p:ph type="subTitle" idx="6"/>
          </p:nvPr>
        </p:nvSpPr>
        <p:spPr>
          <a:xfrm>
            <a:off x="1039900" y="3054800"/>
            <a:ext cx="32283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27" name="Google Shape;127;p20"/>
          <p:cNvSpPr txBox="1">
            <a:spLocks noGrp="1"/>
          </p:cNvSpPr>
          <p:nvPr>
            <p:ph type="subTitle" idx="7"/>
          </p:nvPr>
        </p:nvSpPr>
        <p:spPr>
          <a:xfrm>
            <a:off x="4889425" y="1306475"/>
            <a:ext cx="32283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28" name="Google Shape;128;p20"/>
          <p:cNvSpPr txBox="1">
            <a:spLocks noGrp="1"/>
          </p:cNvSpPr>
          <p:nvPr>
            <p:ph type="subTitle" idx="8"/>
          </p:nvPr>
        </p:nvSpPr>
        <p:spPr>
          <a:xfrm>
            <a:off x="4889425" y="3054800"/>
            <a:ext cx="3228300" cy="525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pic>
        <p:nvPicPr>
          <p:cNvPr id="129" name="Google Shape;129;p20"/>
          <p:cNvPicPr preferRelativeResize="0"/>
          <p:nvPr/>
        </p:nvPicPr>
        <p:blipFill rotWithShape="1">
          <a:blip r:embed="rId3">
            <a:alphaModFix/>
          </a:blip>
          <a:srcRect l="7663" b="54157"/>
          <a:stretch/>
        </p:blipFill>
        <p:spPr>
          <a:xfrm flipH="1">
            <a:off x="7238950" y="4333475"/>
            <a:ext cx="1488564" cy="12612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solidFill>
          <a:schemeClr val="dk1"/>
        </a:solidFill>
        <a:effectLst/>
      </p:bgPr>
    </p:bg>
    <p:spTree>
      <p:nvGrpSpPr>
        <p:cNvPr id="1" name="Shape 130"/>
        <p:cNvGrpSpPr/>
        <p:nvPr/>
      </p:nvGrpSpPr>
      <p:grpSpPr>
        <a:xfrm>
          <a:off x="0" y="0"/>
          <a:ext cx="0" cy="0"/>
          <a:chOff x="0" y="0"/>
          <a:chExt cx="0" cy="0"/>
        </a:xfrm>
      </p:grpSpPr>
      <p:pic>
        <p:nvPicPr>
          <p:cNvPr id="131" name="Google Shape;131;p21"/>
          <p:cNvPicPr preferRelativeResize="0"/>
          <p:nvPr/>
        </p:nvPicPr>
        <p:blipFill rotWithShape="1">
          <a:blip r:embed="rId2">
            <a:alphaModFix/>
          </a:blip>
          <a:srcRect l="3471" r="3462"/>
          <a:stretch/>
        </p:blipFill>
        <p:spPr>
          <a:xfrm rot="-573680">
            <a:off x="-1745137" y="-933608"/>
            <a:ext cx="5472928" cy="4855621"/>
          </a:xfrm>
          <a:prstGeom prst="rect">
            <a:avLst/>
          </a:prstGeom>
          <a:noFill/>
          <a:ln>
            <a:noFill/>
          </a:ln>
        </p:spPr>
      </p:pic>
      <p:sp>
        <p:nvSpPr>
          <p:cNvPr id="132" name="Google Shape;132;p21"/>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33" name="Google Shape;133;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34" name="Google Shape;134;p21"/>
          <p:cNvSpPr txBox="1">
            <a:spLocks noGrp="1"/>
          </p:cNvSpPr>
          <p:nvPr>
            <p:ph type="subTitle" idx="1"/>
          </p:nvPr>
        </p:nvSpPr>
        <p:spPr>
          <a:xfrm>
            <a:off x="719875" y="1811513"/>
            <a:ext cx="23508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5" name="Google Shape;135;p21"/>
          <p:cNvSpPr txBox="1">
            <a:spLocks noGrp="1"/>
          </p:cNvSpPr>
          <p:nvPr>
            <p:ph type="subTitle" idx="2"/>
          </p:nvPr>
        </p:nvSpPr>
        <p:spPr>
          <a:xfrm>
            <a:off x="3342225" y="1811513"/>
            <a:ext cx="23508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 name="Google Shape;136;p21"/>
          <p:cNvSpPr txBox="1">
            <a:spLocks noGrp="1"/>
          </p:cNvSpPr>
          <p:nvPr>
            <p:ph type="subTitle" idx="3"/>
          </p:nvPr>
        </p:nvSpPr>
        <p:spPr>
          <a:xfrm>
            <a:off x="5964425" y="1811513"/>
            <a:ext cx="23508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21"/>
          <p:cNvSpPr txBox="1">
            <a:spLocks noGrp="1"/>
          </p:cNvSpPr>
          <p:nvPr>
            <p:ph type="subTitle" idx="4"/>
          </p:nvPr>
        </p:nvSpPr>
        <p:spPr>
          <a:xfrm>
            <a:off x="719875" y="3540861"/>
            <a:ext cx="23508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 name="Google Shape;138;p21"/>
          <p:cNvSpPr txBox="1">
            <a:spLocks noGrp="1"/>
          </p:cNvSpPr>
          <p:nvPr>
            <p:ph type="subTitle" idx="5"/>
          </p:nvPr>
        </p:nvSpPr>
        <p:spPr>
          <a:xfrm>
            <a:off x="3342225" y="3540861"/>
            <a:ext cx="23508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9" name="Google Shape;139;p21"/>
          <p:cNvSpPr txBox="1">
            <a:spLocks noGrp="1"/>
          </p:cNvSpPr>
          <p:nvPr>
            <p:ph type="subTitle" idx="6"/>
          </p:nvPr>
        </p:nvSpPr>
        <p:spPr>
          <a:xfrm>
            <a:off x="5964425" y="3540861"/>
            <a:ext cx="23508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0" name="Google Shape;140;p21"/>
          <p:cNvSpPr txBox="1">
            <a:spLocks noGrp="1"/>
          </p:cNvSpPr>
          <p:nvPr>
            <p:ph type="subTitle" idx="7"/>
          </p:nvPr>
        </p:nvSpPr>
        <p:spPr>
          <a:xfrm>
            <a:off x="719875" y="1163825"/>
            <a:ext cx="2350800" cy="65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41" name="Google Shape;141;p21"/>
          <p:cNvSpPr txBox="1">
            <a:spLocks noGrp="1"/>
          </p:cNvSpPr>
          <p:nvPr>
            <p:ph type="subTitle" idx="8"/>
          </p:nvPr>
        </p:nvSpPr>
        <p:spPr>
          <a:xfrm>
            <a:off x="3342225" y="1163825"/>
            <a:ext cx="2350800" cy="65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42" name="Google Shape;142;p21"/>
          <p:cNvSpPr txBox="1">
            <a:spLocks noGrp="1"/>
          </p:cNvSpPr>
          <p:nvPr>
            <p:ph type="subTitle" idx="9"/>
          </p:nvPr>
        </p:nvSpPr>
        <p:spPr>
          <a:xfrm>
            <a:off x="5964425" y="1163825"/>
            <a:ext cx="2350800" cy="65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43" name="Google Shape;143;p21"/>
          <p:cNvSpPr txBox="1">
            <a:spLocks noGrp="1"/>
          </p:cNvSpPr>
          <p:nvPr>
            <p:ph type="subTitle" idx="13"/>
          </p:nvPr>
        </p:nvSpPr>
        <p:spPr>
          <a:xfrm>
            <a:off x="719875" y="2898575"/>
            <a:ext cx="2350800" cy="65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44" name="Google Shape;144;p21"/>
          <p:cNvSpPr txBox="1">
            <a:spLocks noGrp="1"/>
          </p:cNvSpPr>
          <p:nvPr>
            <p:ph type="subTitle" idx="14"/>
          </p:nvPr>
        </p:nvSpPr>
        <p:spPr>
          <a:xfrm>
            <a:off x="3342370" y="2898575"/>
            <a:ext cx="2350800" cy="65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45" name="Google Shape;145;p21"/>
          <p:cNvSpPr txBox="1">
            <a:spLocks noGrp="1"/>
          </p:cNvSpPr>
          <p:nvPr>
            <p:ph type="subTitle" idx="15"/>
          </p:nvPr>
        </p:nvSpPr>
        <p:spPr>
          <a:xfrm>
            <a:off x="5964714" y="2898575"/>
            <a:ext cx="2350500" cy="65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pic>
        <p:nvPicPr>
          <p:cNvPr id="146" name="Google Shape;146;p21"/>
          <p:cNvPicPr preferRelativeResize="0"/>
          <p:nvPr/>
        </p:nvPicPr>
        <p:blipFill>
          <a:blip r:embed="rId3">
            <a:alphaModFix/>
          </a:blip>
          <a:stretch>
            <a:fillRect/>
          </a:stretch>
        </p:blipFill>
        <p:spPr>
          <a:xfrm>
            <a:off x="8538300" y="3537974"/>
            <a:ext cx="1032226" cy="107051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BLANK_1_1_1_1_1_1">
    <p:bg>
      <p:bgPr>
        <a:solidFill>
          <a:schemeClr val="dk1"/>
        </a:solidFill>
        <a:effectLst/>
      </p:bgPr>
    </p:bg>
    <p:spTree>
      <p:nvGrpSpPr>
        <p:cNvPr id="1" name="Shape 147"/>
        <p:cNvGrpSpPr/>
        <p:nvPr/>
      </p:nvGrpSpPr>
      <p:grpSpPr>
        <a:xfrm>
          <a:off x="0" y="0"/>
          <a:ext cx="0" cy="0"/>
          <a:chOff x="0" y="0"/>
          <a:chExt cx="0" cy="0"/>
        </a:xfrm>
      </p:grpSpPr>
      <p:pic>
        <p:nvPicPr>
          <p:cNvPr id="148" name="Google Shape;148;p22"/>
          <p:cNvPicPr preferRelativeResize="0"/>
          <p:nvPr/>
        </p:nvPicPr>
        <p:blipFill>
          <a:blip r:embed="rId2">
            <a:alphaModFix/>
          </a:blip>
          <a:stretch>
            <a:fillRect/>
          </a:stretch>
        </p:blipFill>
        <p:spPr>
          <a:xfrm>
            <a:off x="-1372450" y="-1187288"/>
            <a:ext cx="6077351" cy="7308549"/>
          </a:xfrm>
          <a:prstGeom prst="rect">
            <a:avLst/>
          </a:prstGeom>
          <a:noFill/>
          <a:ln>
            <a:noFill/>
          </a:ln>
        </p:spPr>
      </p:pic>
      <p:sp>
        <p:nvSpPr>
          <p:cNvPr id="149" name="Google Shape;149;p22"/>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0" name="Google Shape;150;p22"/>
          <p:cNvSpPr txBox="1">
            <a:spLocks noGrp="1"/>
          </p:cNvSpPr>
          <p:nvPr>
            <p:ph type="title" hasCustomPrompt="1"/>
          </p:nvPr>
        </p:nvSpPr>
        <p:spPr>
          <a:xfrm>
            <a:off x="879050" y="537500"/>
            <a:ext cx="60144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1" name="Google Shape;151;p22"/>
          <p:cNvSpPr txBox="1">
            <a:spLocks noGrp="1"/>
          </p:cNvSpPr>
          <p:nvPr>
            <p:ph type="subTitle" idx="1"/>
          </p:nvPr>
        </p:nvSpPr>
        <p:spPr>
          <a:xfrm>
            <a:off x="879050" y="1415400"/>
            <a:ext cx="60144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2" name="Google Shape;152;p22"/>
          <p:cNvSpPr txBox="1">
            <a:spLocks noGrp="1"/>
          </p:cNvSpPr>
          <p:nvPr>
            <p:ph type="title" idx="2" hasCustomPrompt="1"/>
          </p:nvPr>
        </p:nvSpPr>
        <p:spPr>
          <a:xfrm>
            <a:off x="879050" y="1910199"/>
            <a:ext cx="60144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3" name="Google Shape;153;p22"/>
          <p:cNvSpPr txBox="1">
            <a:spLocks noGrp="1"/>
          </p:cNvSpPr>
          <p:nvPr>
            <p:ph type="subTitle" idx="3"/>
          </p:nvPr>
        </p:nvSpPr>
        <p:spPr>
          <a:xfrm>
            <a:off x="879050" y="2788099"/>
            <a:ext cx="60144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4" name="Google Shape;154;p22"/>
          <p:cNvSpPr txBox="1">
            <a:spLocks noGrp="1"/>
          </p:cNvSpPr>
          <p:nvPr>
            <p:ph type="title" idx="4" hasCustomPrompt="1"/>
          </p:nvPr>
        </p:nvSpPr>
        <p:spPr>
          <a:xfrm>
            <a:off x="879050" y="3282898"/>
            <a:ext cx="60144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5" name="Google Shape;155;p22"/>
          <p:cNvSpPr txBox="1">
            <a:spLocks noGrp="1"/>
          </p:cNvSpPr>
          <p:nvPr>
            <p:ph type="subTitle" idx="5"/>
          </p:nvPr>
        </p:nvSpPr>
        <p:spPr>
          <a:xfrm>
            <a:off x="879050" y="4160799"/>
            <a:ext cx="60144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bg>
      <p:bgPr>
        <a:solidFill>
          <a:schemeClr val="dk1"/>
        </a:solidFill>
        <a:effectLst/>
      </p:bgPr>
    </p:bg>
    <p:spTree>
      <p:nvGrpSpPr>
        <p:cNvPr id="1" name="Shape 156"/>
        <p:cNvGrpSpPr/>
        <p:nvPr/>
      </p:nvGrpSpPr>
      <p:grpSpPr>
        <a:xfrm>
          <a:off x="0" y="0"/>
          <a:ext cx="0" cy="0"/>
          <a:chOff x="0" y="0"/>
          <a:chExt cx="0" cy="0"/>
        </a:xfrm>
      </p:grpSpPr>
      <p:pic>
        <p:nvPicPr>
          <p:cNvPr id="157" name="Google Shape;157;p23"/>
          <p:cNvPicPr preferRelativeResize="0"/>
          <p:nvPr/>
        </p:nvPicPr>
        <p:blipFill>
          <a:blip r:embed="rId2">
            <a:alphaModFix/>
          </a:blip>
          <a:stretch>
            <a:fillRect/>
          </a:stretch>
        </p:blipFill>
        <p:spPr>
          <a:xfrm rot="-573680">
            <a:off x="-744037" y="1779518"/>
            <a:ext cx="5472928" cy="4855620"/>
          </a:xfrm>
          <a:prstGeom prst="rect">
            <a:avLst/>
          </a:prstGeom>
          <a:noFill/>
          <a:ln>
            <a:noFill/>
          </a:ln>
        </p:spPr>
      </p:pic>
      <p:sp>
        <p:nvSpPr>
          <p:cNvPr id="158" name="Google Shape;158;p23"/>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9" name="Google Shape;15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664150" y="1650125"/>
            <a:ext cx="3815700" cy="1866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000"/>
              <a:buNone/>
              <a:defRPr sz="5000">
                <a:solidFill>
                  <a:schemeClr val="lt1"/>
                </a:solidFill>
              </a:defRPr>
            </a:lvl2pPr>
            <a:lvl3pPr lvl="2" algn="ctr">
              <a:spcBef>
                <a:spcPts val="0"/>
              </a:spcBef>
              <a:spcAft>
                <a:spcPts val="0"/>
              </a:spcAft>
              <a:buClr>
                <a:schemeClr val="lt1"/>
              </a:buClr>
              <a:buSzPts val="5000"/>
              <a:buNone/>
              <a:defRPr sz="5000">
                <a:solidFill>
                  <a:schemeClr val="lt1"/>
                </a:solidFill>
              </a:defRPr>
            </a:lvl3pPr>
            <a:lvl4pPr lvl="3" algn="ctr">
              <a:spcBef>
                <a:spcPts val="0"/>
              </a:spcBef>
              <a:spcAft>
                <a:spcPts val="0"/>
              </a:spcAft>
              <a:buClr>
                <a:schemeClr val="lt1"/>
              </a:buClr>
              <a:buSzPts val="5000"/>
              <a:buNone/>
              <a:defRPr sz="5000">
                <a:solidFill>
                  <a:schemeClr val="lt1"/>
                </a:solidFill>
              </a:defRPr>
            </a:lvl4pPr>
            <a:lvl5pPr lvl="4" algn="ctr">
              <a:spcBef>
                <a:spcPts val="0"/>
              </a:spcBef>
              <a:spcAft>
                <a:spcPts val="0"/>
              </a:spcAft>
              <a:buClr>
                <a:schemeClr val="lt1"/>
              </a:buClr>
              <a:buSzPts val="5000"/>
              <a:buNone/>
              <a:defRPr sz="5000">
                <a:solidFill>
                  <a:schemeClr val="lt1"/>
                </a:solidFill>
              </a:defRPr>
            </a:lvl5pPr>
            <a:lvl6pPr lvl="5" algn="ctr">
              <a:spcBef>
                <a:spcPts val="0"/>
              </a:spcBef>
              <a:spcAft>
                <a:spcPts val="0"/>
              </a:spcAft>
              <a:buClr>
                <a:schemeClr val="lt1"/>
              </a:buClr>
              <a:buSzPts val="5000"/>
              <a:buNone/>
              <a:defRPr sz="5000">
                <a:solidFill>
                  <a:schemeClr val="lt1"/>
                </a:solidFill>
              </a:defRPr>
            </a:lvl6pPr>
            <a:lvl7pPr lvl="6" algn="ctr">
              <a:spcBef>
                <a:spcPts val="0"/>
              </a:spcBef>
              <a:spcAft>
                <a:spcPts val="0"/>
              </a:spcAft>
              <a:buClr>
                <a:schemeClr val="lt1"/>
              </a:buClr>
              <a:buSzPts val="5000"/>
              <a:buNone/>
              <a:defRPr sz="5000">
                <a:solidFill>
                  <a:schemeClr val="lt1"/>
                </a:solidFill>
              </a:defRPr>
            </a:lvl7pPr>
            <a:lvl8pPr lvl="7" algn="ctr">
              <a:spcBef>
                <a:spcPts val="0"/>
              </a:spcBef>
              <a:spcAft>
                <a:spcPts val="0"/>
              </a:spcAft>
              <a:buClr>
                <a:schemeClr val="lt1"/>
              </a:buClr>
              <a:buSzPts val="5000"/>
              <a:buNone/>
              <a:defRPr sz="5000">
                <a:solidFill>
                  <a:schemeClr val="lt1"/>
                </a:solidFill>
              </a:defRPr>
            </a:lvl8pPr>
            <a:lvl9pPr lvl="8" algn="ctr">
              <a:spcBef>
                <a:spcPts val="0"/>
              </a:spcBef>
              <a:spcAft>
                <a:spcPts val="0"/>
              </a:spcAft>
              <a:buClr>
                <a:schemeClr val="lt1"/>
              </a:buClr>
              <a:buSzPts val="5000"/>
              <a:buNone/>
              <a:defRPr sz="5000">
                <a:solidFill>
                  <a:schemeClr val="lt1"/>
                </a:solidFill>
              </a:defRPr>
            </a:lvl9pPr>
          </a:lstStyle>
          <a:p>
            <a:endParaRPr/>
          </a:p>
        </p:txBody>
      </p:sp>
      <p:sp>
        <p:nvSpPr>
          <p:cNvPr id="17" name="Google Shape;17;p3"/>
          <p:cNvSpPr txBox="1">
            <a:spLocks noGrp="1"/>
          </p:cNvSpPr>
          <p:nvPr>
            <p:ph type="title" idx="2" hasCustomPrompt="1"/>
          </p:nvPr>
        </p:nvSpPr>
        <p:spPr>
          <a:xfrm>
            <a:off x="3856175" y="689775"/>
            <a:ext cx="14319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2_1">
    <p:bg>
      <p:bgPr>
        <a:solidFill>
          <a:schemeClr val="dk1"/>
        </a:solidFill>
        <a:effectLst/>
      </p:bgPr>
    </p:bg>
    <p:spTree>
      <p:nvGrpSpPr>
        <p:cNvPr id="1" name="Shape 160"/>
        <p:cNvGrpSpPr/>
        <p:nvPr/>
      </p:nvGrpSpPr>
      <p:grpSpPr>
        <a:xfrm>
          <a:off x="0" y="0"/>
          <a:ext cx="0" cy="0"/>
          <a:chOff x="0" y="0"/>
          <a:chExt cx="0" cy="0"/>
        </a:xfrm>
      </p:grpSpPr>
      <p:pic>
        <p:nvPicPr>
          <p:cNvPr id="161" name="Google Shape;161;p24"/>
          <p:cNvPicPr preferRelativeResize="0"/>
          <p:nvPr/>
        </p:nvPicPr>
        <p:blipFill rotWithShape="1">
          <a:blip r:embed="rId2">
            <a:alphaModFix/>
          </a:blip>
          <a:srcRect l="3471" r="3462"/>
          <a:stretch/>
        </p:blipFill>
        <p:spPr>
          <a:xfrm rot="-573680">
            <a:off x="-1745137" y="-933608"/>
            <a:ext cx="5472928" cy="4855621"/>
          </a:xfrm>
          <a:prstGeom prst="rect">
            <a:avLst/>
          </a:prstGeom>
          <a:noFill/>
          <a:ln>
            <a:noFill/>
          </a:ln>
        </p:spPr>
      </p:pic>
      <p:sp>
        <p:nvSpPr>
          <p:cNvPr id="162" name="Google Shape;162;p24"/>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3" name="Google Shape;16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pic>
        <p:nvPicPr>
          <p:cNvPr id="164" name="Google Shape;164;p24"/>
          <p:cNvPicPr preferRelativeResize="0"/>
          <p:nvPr/>
        </p:nvPicPr>
        <p:blipFill rotWithShape="1">
          <a:blip r:embed="rId3">
            <a:alphaModFix/>
          </a:blip>
          <a:srcRect l="7663" b="54157"/>
          <a:stretch/>
        </p:blipFill>
        <p:spPr>
          <a:xfrm>
            <a:off x="7599225" y="-136850"/>
            <a:ext cx="1488564" cy="126127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1"/>
        </a:solidFill>
        <a:effectLst/>
      </p:bgPr>
    </p:bg>
    <p:spTree>
      <p:nvGrpSpPr>
        <p:cNvPr id="1" name="Shape 165"/>
        <p:cNvGrpSpPr/>
        <p:nvPr/>
      </p:nvGrpSpPr>
      <p:grpSpPr>
        <a:xfrm>
          <a:off x="0" y="0"/>
          <a:ext cx="0" cy="0"/>
          <a:chOff x="0" y="0"/>
          <a:chExt cx="0" cy="0"/>
        </a:xfrm>
      </p:grpSpPr>
      <p:pic>
        <p:nvPicPr>
          <p:cNvPr id="166" name="Google Shape;166;p25"/>
          <p:cNvPicPr preferRelativeResize="0"/>
          <p:nvPr/>
        </p:nvPicPr>
        <p:blipFill>
          <a:blip r:embed="rId2">
            <a:alphaModFix/>
          </a:blip>
          <a:stretch>
            <a:fillRect/>
          </a:stretch>
        </p:blipFill>
        <p:spPr>
          <a:xfrm>
            <a:off x="4307500" y="-487625"/>
            <a:ext cx="5618151" cy="6977551"/>
          </a:xfrm>
          <a:prstGeom prst="rect">
            <a:avLst/>
          </a:prstGeom>
          <a:noFill/>
          <a:ln>
            <a:noFill/>
          </a:ln>
        </p:spPr>
      </p:pic>
      <p:sp>
        <p:nvSpPr>
          <p:cNvPr id="167" name="Google Shape;167;p25"/>
          <p:cNvSpPr/>
          <p:nvPr/>
        </p:nvSpPr>
        <p:spPr>
          <a:xfrm>
            <a:off x="0" y="338725"/>
            <a:ext cx="58206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8" name="Google Shape;168;p25"/>
          <p:cNvSpPr txBox="1">
            <a:spLocks noGrp="1"/>
          </p:cNvSpPr>
          <p:nvPr>
            <p:ph type="ctrTitle"/>
          </p:nvPr>
        </p:nvSpPr>
        <p:spPr>
          <a:xfrm>
            <a:off x="715100" y="829275"/>
            <a:ext cx="4379400" cy="10563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9" name="Google Shape;169;p25"/>
          <p:cNvSpPr txBox="1">
            <a:spLocks noGrp="1"/>
          </p:cNvSpPr>
          <p:nvPr>
            <p:ph type="subTitle" idx="1"/>
          </p:nvPr>
        </p:nvSpPr>
        <p:spPr>
          <a:xfrm>
            <a:off x="715200" y="1766625"/>
            <a:ext cx="4379400" cy="117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0" name="Google Shape;170;p25"/>
          <p:cNvSpPr txBox="1"/>
          <p:nvPr/>
        </p:nvSpPr>
        <p:spPr>
          <a:xfrm>
            <a:off x="720600" y="3439625"/>
            <a:ext cx="40239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chemeClr val="dk1"/>
                </a:solidFill>
                <a:latin typeface="Anek Tamil"/>
                <a:ea typeface="Anek Tamil"/>
                <a:cs typeface="Anek Tamil"/>
                <a:sym typeface="Anek Tamil"/>
              </a:rPr>
              <a:t>CREDITS: This presentation template was created by </a:t>
            </a:r>
            <a:r>
              <a:rPr lang="en" sz="1000" b="1" u="sng">
                <a:solidFill>
                  <a:schemeClr val="dk1"/>
                </a:solidFill>
                <a:latin typeface="Anek Tamil"/>
                <a:ea typeface="Anek Tamil"/>
                <a:cs typeface="Anek Tamil"/>
                <a:sym typeface="Anek Tamil"/>
                <a:hlinkClick r:id="rId3">
                  <a:extLst>
                    <a:ext uri="{A12FA001-AC4F-418D-AE19-62706E023703}">
                      <ahyp:hlinkClr xmlns:ahyp="http://schemas.microsoft.com/office/drawing/2018/hyperlinkcolor" val="tx"/>
                    </a:ext>
                  </a:extLst>
                </a:hlinkClick>
              </a:rPr>
              <a:t>Slidesgo</a:t>
            </a:r>
            <a:r>
              <a:rPr lang="en" sz="1000" u="sng">
                <a:solidFill>
                  <a:schemeClr val="dk1"/>
                </a:solidFill>
                <a:latin typeface="Anek Tamil"/>
                <a:ea typeface="Anek Tamil"/>
                <a:cs typeface="Anek Tamil"/>
                <a:sym typeface="Anek Tamil"/>
              </a:rPr>
              <a:t>,</a:t>
            </a:r>
            <a:r>
              <a:rPr lang="en" sz="1000">
                <a:solidFill>
                  <a:schemeClr val="dk1"/>
                </a:solidFill>
                <a:latin typeface="Anek Tamil"/>
                <a:ea typeface="Anek Tamil"/>
                <a:cs typeface="Anek Tamil"/>
                <a:sym typeface="Anek Tamil"/>
              </a:rPr>
              <a:t> and includes icons by </a:t>
            </a:r>
            <a:r>
              <a:rPr lang="en" sz="1000" b="1" u="sng">
                <a:solidFill>
                  <a:schemeClr val="dk1"/>
                </a:solidFill>
                <a:latin typeface="Anek Tamil"/>
                <a:ea typeface="Anek Tamil"/>
                <a:cs typeface="Anek Tamil"/>
                <a:sym typeface="Anek Tamil"/>
                <a:hlinkClick r:id="rId4">
                  <a:extLst>
                    <a:ext uri="{A12FA001-AC4F-418D-AE19-62706E023703}">
                      <ahyp:hlinkClr xmlns:ahyp="http://schemas.microsoft.com/office/drawing/2018/hyperlinkcolor" val="tx"/>
                    </a:ext>
                  </a:extLst>
                </a:hlinkClick>
              </a:rPr>
              <a:t>Flaticon</a:t>
            </a:r>
            <a:r>
              <a:rPr lang="en" sz="1000">
                <a:solidFill>
                  <a:schemeClr val="dk1"/>
                </a:solidFill>
                <a:latin typeface="Anek Tamil"/>
                <a:ea typeface="Anek Tamil"/>
                <a:cs typeface="Anek Tamil"/>
                <a:sym typeface="Anek Tamil"/>
              </a:rPr>
              <a:t>, and infographics &amp; images by </a:t>
            </a:r>
            <a:r>
              <a:rPr lang="en" sz="1000" b="1" u="sng">
                <a:solidFill>
                  <a:schemeClr val="dk1"/>
                </a:solidFill>
                <a:latin typeface="Anek Tamil"/>
                <a:ea typeface="Anek Tamil"/>
                <a:cs typeface="Anek Tamil"/>
                <a:sym typeface="Anek Tamil"/>
                <a:hlinkClick r:id="rId5">
                  <a:extLst>
                    <a:ext uri="{A12FA001-AC4F-418D-AE19-62706E023703}">
                      <ahyp:hlinkClr xmlns:ahyp="http://schemas.microsoft.com/office/drawing/2018/hyperlinkcolor" val="tx"/>
                    </a:ext>
                  </a:extLst>
                </a:hlinkClick>
              </a:rPr>
              <a:t>Freepik</a:t>
            </a:r>
            <a:endParaRPr sz="1000" b="1" u="sng">
              <a:solidFill>
                <a:schemeClr val="dk1"/>
              </a:solidFill>
              <a:latin typeface="Anek Tamil"/>
              <a:ea typeface="Anek Tamil"/>
              <a:cs typeface="Anek Tamil"/>
              <a:sym typeface="Anek Tami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dk1"/>
        </a:solidFill>
        <a:effectLst/>
      </p:bgPr>
    </p:bg>
    <p:spTree>
      <p:nvGrpSpPr>
        <p:cNvPr id="1" name="Shape 171"/>
        <p:cNvGrpSpPr/>
        <p:nvPr/>
      </p:nvGrpSpPr>
      <p:grpSpPr>
        <a:xfrm>
          <a:off x="0" y="0"/>
          <a:ext cx="0" cy="0"/>
          <a:chOff x="0" y="0"/>
          <a:chExt cx="0" cy="0"/>
        </a:xfrm>
      </p:grpSpPr>
      <p:pic>
        <p:nvPicPr>
          <p:cNvPr id="172" name="Google Shape;172;p26"/>
          <p:cNvPicPr preferRelativeResize="0"/>
          <p:nvPr/>
        </p:nvPicPr>
        <p:blipFill>
          <a:blip r:embed="rId2">
            <a:alphaModFix/>
          </a:blip>
          <a:stretch>
            <a:fillRect/>
          </a:stretch>
        </p:blipFill>
        <p:spPr>
          <a:xfrm>
            <a:off x="4307500" y="-487625"/>
            <a:ext cx="5618151" cy="6977551"/>
          </a:xfrm>
          <a:prstGeom prst="rect">
            <a:avLst/>
          </a:prstGeom>
          <a:noFill/>
          <a:ln>
            <a:noFill/>
          </a:ln>
        </p:spPr>
      </p:pic>
      <p:pic>
        <p:nvPicPr>
          <p:cNvPr id="173" name="Google Shape;173;p26"/>
          <p:cNvPicPr preferRelativeResize="0"/>
          <p:nvPr/>
        </p:nvPicPr>
        <p:blipFill>
          <a:blip r:embed="rId3">
            <a:alphaModFix/>
          </a:blip>
          <a:stretch>
            <a:fillRect/>
          </a:stretch>
        </p:blipFill>
        <p:spPr>
          <a:xfrm>
            <a:off x="7281125" y="3834399"/>
            <a:ext cx="1032226" cy="1070515"/>
          </a:xfrm>
          <a:prstGeom prst="rect">
            <a:avLst/>
          </a:prstGeom>
          <a:noFill/>
          <a:ln>
            <a:noFill/>
          </a:ln>
        </p:spPr>
      </p:pic>
      <p:sp>
        <p:nvSpPr>
          <p:cNvPr id="174" name="Google Shape;174;p26"/>
          <p:cNvSpPr/>
          <p:nvPr/>
        </p:nvSpPr>
        <p:spPr>
          <a:xfrm>
            <a:off x="0" y="338725"/>
            <a:ext cx="58206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75" name="Google Shape;175;p26"/>
          <p:cNvPicPr preferRelativeResize="0"/>
          <p:nvPr/>
        </p:nvPicPr>
        <p:blipFill rotWithShape="1">
          <a:blip r:embed="rId4">
            <a:alphaModFix/>
          </a:blip>
          <a:srcRect l="7663" b="54157"/>
          <a:stretch/>
        </p:blipFill>
        <p:spPr>
          <a:xfrm flipH="1">
            <a:off x="2962225" y="113900"/>
            <a:ext cx="1488564" cy="12612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1"/>
        </a:solidFill>
        <a:effectLst/>
      </p:bgPr>
    </p:bg>
    <p:spTree>
      <p:nvGrpSpPr>
        <p:cNvPr id="1" name="Shape 176"/>
        <p:cNvGrpSpPr/>
        <p:nvPr/>
      </p:nvGrpSpPr>
      <p:grpSpPr>
        <a:xfrm>
          <a:off x="0" y="0"/>
          <a:ext cx="0" cy="0"/>
          <a:chOff x="0" y="0"/>
          <a:chExt cx="0" cy="0"/>
        </a:xfrm>
      </p:grpSpPr>
      <p:pic>
        <p:nvPicPr>
          <p:cNvPr id="177" name="Google Shape;177;p27"/>
          <p:cNvPicPr preferRelativeResize="0"/>
          <p:nvPr/>
        </p:nvPicPr>
        <p:blipFill>
          <a:blip r:embed="rId2">
            <a:alphaModFix/>
          </a:blip>
          <a:stretch>
            <a:fillRect/>
          </a:stretch>
        </p:blipFill>
        <p:spPr>
          <a:xfrm>
            <a:off x="-2093975" y="1388800"/>
            <a:ext cx="5618151" cy="6977551"/>
          </a:xfrm>
          <a:prstGeom prst="rect">
            <a:avLst/>
          </a:prstGeom>
          <a:noFill/>
          <a:ln>
            <a:noFill/>
          </a:ln>
        </p:spPr>
      </p:pic>
      <p:sp>
        <p:nvSpPr>
          <p:cNvPr id="178" name="Google Shape;178;p27"/>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79" name="Google Shape;179;p27"/>
          <p:cNvPicPr preferRelativeResize="0"/>
          <p:nvPr/>
        </p:nvPicPr>
        <p:blipFill>
          <a:blip r:embed="rId3">
            <a:alphaModFix/>
          </a:blip>
          <a:stretch>
            <a:fillRect/>
          </a:stretch>
        </p:blipFill>
        <p:spPr>
          <a:xfrm>
            <a:off x="8005025" y="4431599"/>
            <a:ext cx="1032226" cy="1070515"/>
          </a:xfrm>
          <a:prstGeom prst="rect">
            <a:avLst/>
          </a:prstGeom>
          <a:noFill/>
          <a:ln>
            <a:noFill/>
          </a:ln>
        </p:spPr>
      </p:pic>
      <p:pic>
        <p:nvPicPr>
          <p:cNvPr id="180" name="Google Shape;180;p27"/>
          <p:cNvPicPr preferRelativeResize="0"/>
          <p:nvPr/>
        </p:nvPicPr>
        <p:blipFill rotWithShape="1">
          <a:blip r:embed="rId4">
            <a:alphaModFix/>
          </a:blip>
          <a:srcRect l="7663" b="54157"/>
          <a:stretch/>
        </p:blipFill>
        <p:spPr>
          <a:xfrm flipH="1">
            <a:off x="6867475" y="47225"/>
            <a:ext cx="1488564" cy="12612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23"/>
        <p:cNvGrpSpPr/>
        <p:nvPr/>
      </p:nvGrpSpPr>
      <p:grpSpPr>
        <a:xfrm>
          <a:off x="0" y="0"/>
          <a:ext cx="0" cy="0"/>
          <a:chOff x="0" y="0"/>
          <a:chExt cx="0" cy="0"/>
        </a:xfrm>
      </p:grpSpPr>
      <p:pic>
        <p:nvPicPr>
          <p:cNvPr id="24" name="Google Shape;24;p5"/>
          <p:cNvPicPr preferRelativeResize="0"/>
          <p:nvPr/>
        </p:nvPicPr>
        <p:blipFill>
          <a:blip r:embed="rId2">
            <a:alphaModFix/>
          </a:blip>
          <a:stretch>
            <a:fillRect/>
          </a:stretch>
        </p:blipFill>
        <p:spPr>
          <a:xfrm rot="-573680">
            <a:off x="-744037" y="1779518"/>
            <a:ext cx="5472928" cy="4855620"/>
          </a:xfrm>
          <a:prstGeom prst="rect">
            <a:avLst/>
          </a:prstGeom>
          <a:noFill/>
          <a:ln>
            <a:noFill/>
          </a:ln>
        </p:spPr>
      </p:pic>
      <p:sp>
        <p:nvSpPr>
          <p:cNvPr id="25" name="Google Shape;25;p5"/>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 name="Google Shape;26;p5"/>
          <p:cNvSpPr txBox="1">
            <a:spLocks noGrp="1"/>
          </p:cNvSpPr>
          <p:nvPr>
            <p:ph type="subTitle" idx="1"/>
          </p:nvPr>
        </p:nvSpPr>
        <p:spPr>
          <a:xfrm>
            <a:off x="720001" y="1688825"/>
            <a:ext cx="3094500" cy="7134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7" name="Google Shape;27;p5"/>
          <p:cNvSpPr txBox="1">
            <a:spLocks noGrp="1"/>
          </p:cNvSpPr>
          <p:nvPr>
            <p:ph type="subTitle" idx="2"/>
          </p:nvPr>
        </p:nvSpPr>
        <p:spPr>
          <a:xfrm>
            <a:off x="4374876" y="1688825"/>
            <a:ext cx="3094500" cy="71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Orbitron"/>
                <a:ea typeface="Orbitron"/>
                <a:cs typeface="Orbitron"/>
                <a:sym typeface="Orbitron"/>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8" name="Google Shape;28;p5"/>
          <p:cNvSpPr txBox="1">
            <a:spLocks noGrp="1"/>
          </p:cNvSpPr>
          <p:nvPr>
            <p:ph type="subTitle" idx="3"/>
          </p:nvPr>
        </p:nvSpPr>
        <p:spPr>
          <a:xfrm>
            <a:off x="720001" y="2482300"/>
            <a:ext cx="3094500" cy="16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 name="Google Shape;29;p5"/>
          <p:cNvSpPr txBox="1">
            <a:spLocks noGrp="1"/>
          </p:cNvSpPr>
          <p:nvPr>
            <p:ph type="subTitle" idx="4"/>
          </p:nvPr>
        </p:nvSpPr>
        <p:spPr>
          <a:xfrm>
            <a:off x="4374876" y="2482300"/>
            <a:ext cx="3094500" cy="16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0" name="Google Shape;3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l="3471" r="3462"/>
          <a:stretch/>
        </p:blipFill>
        <p:spPr>
          <a:xfrm rot="-573680">
            <a:off x="-1745137" y="-933608"/>
            <a:ext cx="5472928" cy="4855621"/>
          </a:xfrm>
          <a:prstGeom prst="rect">
            <a:avLst/>
          </a:prstGeom>
          <a:noFill/>
          <a:ln>
            <a:noFill/>
          </a:ln>
        </p:spPr>
      </p:pic>
      <p:sp>
        <p:nvSpPr>
          <p:cNvPr id="33" name="Google Shape;33;p6"/>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pic>
        <p:nvPicPr>
          <p:cNvPr id="35" name="Google Shape;35;p6"/>
          <p:cNvPicPr preferRelativeResize="0"/>
          <p:nvPr/>
        </p:nvPicPr>
        <p:blipFill>
          <a:blip r:embed="rId3">
            <a:alphaModFix/>
          </a:blip>
          <a:stretch>
            <a:fillRect/>
          </a:stretch>
        </p:blipFill>
        <p:spPr>
          <a:xfrm>
            <a:off x="8538300" y="3537974"/>
            <a:ext cx="1032226" cy="107051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blip>
          <a:srcRect l="3471" r="3462"/>
          <a:stretch/>
        </p:blipFill>
        <p:spPr>
          <a:xfrm rot="-573680">
            <a:off x="-1745137" y="-933608"/>
            <a:ext cx="5472928" cy="4855621"/>
          </a:xfrm>
          <a:prstGeom prst="rect">
            <a:avLst/>
          </a:prstGeom>
          <a:noFill/>
          <a:ln>
            <a:noFill/>
          </a:ln>
        </p:spPr>
      </p:pic>
      <p:sp>
        <p:nvSpPr>
          <p:cNvPr id="38" name="Google Shape;38;p7"/>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9" name="Google Shape;39;p7"/>
          <p:cNvSpPr txBox="1">
            <a:spLocks noGrp="1"/>
          </p:cNvSpPr>
          <p:nvPr>
            <p:ph type="title"/>
          </p:nvPr>
        </p:nvSpPr>
        <p:spPr>
          <a:xfrm>
            <a:off x="720000" y="445025"/>
            <a:ext cx="454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700"/>
              <a:buNone/>
              <a:defRPr/>
            </a:lvl1pPr>
            <a:lvl2pPr lvl="1" rtl="0">
              <a:lnSpc>
                <a:spcPct val="100000"/>
              </a:lnSpc>
              <a:spcBef>
                <a:spcPts val="0"/>
              </a:spcBef>
              <a:spcAft>
                <a:spcPts val="0"/>
              </a:spcAft>
              <a:buSzPts val="2700"/>
              <a:buNone/>
              <a:defRPr/>
            </a:lvl2pPr>
            <a:lvl3pPr lvl="2" rtl="0">
              <a:lnSpc>
                <a:spcPct val="100000"/>
              </a:lnSpc>
              <a:spcBef>
                <a:spcPts val="0"/>
              </a:spcBef>
              <a:spcAft>
                <a:spcPts val="0"/>
              </a:spcAft>
              <a:buSzPts val="2700"/>
              <a:buNone/>
              <a:defRPr/>
            </a:lvl3pPr>
            <a:lvl4pPr lvl="3" rtl="0">
              <a:lnSpc>
                <a:spcPct val="100000"/>
              </a:lnSpc>
              <a:spcBef>
                <a:spcPts val="0"/>
              </a:spcBef>
              <a:spcAft>
                <a:spcPts val="0"/>
              </a:spcAft>
              <a:buSzPts val="2700"/>
              <a:buNone/>
              <a:defRPr/>
            </a:lvl4pPr>
            <a:lvl5pPr lvl="4" rtl="0">
              <a:lnSpc>
                <a:spcPct val="100000"/>
              </a:lnSpc>
              <a:spcBef>
                <a:spcPts val="0"/>
              </a:spcBef>
              <a:spcAft>
                <a:spcPts val="0"/>
              </a:spcAft>
              <a:buSzPts val="2700"/>
              <a:buNone/>
              <a:defRPr/>
            </a:lvl5pPr>
            <a:lvl6pPr lvl="5" rtl="0">
              <a:lnSpc>
                <a:spcPct val="100000"/>
              </a:lnSpc>
              <a:spcBef>
                <a:spcPts val="0"/>
              </a:spcBef>
              <a:spcAft>
                <a:spcPts val="0"/>
              </a:spcAft>
              <a:buSzPts val="2700"/>
              <a:buNone/>
              <a:defRPr/>
            </a:lvl6pPr>
            <a:lvl7pPr lvl="6" rtl="0">
              <a:lnSpc>
                <a:spcPct val="100000"/>
              </a:lnSpc>
              <a:spcBef>
                <a:spcPts val="0"/>
              </a:spcBef>
              <a:spcAft>
                <a:spcPts val="0"/>
              </a:spcAft>
              <a:buSzPts val="2700"/>
              <a:buNone/>
              <a:defRPr/>
            </a:lvl7pPr>
            <a:lvl8pPr lvl="7" rtl="0">
              <a:lnSpc>
                <a:spcPct val="100000"/>
              </a:lnSpc>
              <a:spcBef>
                <a:spcPts val="0"/>
              </a:spcBef>
              <a:spcAft>
                <a:spcPts val="0"/>
              </a:spcAft>
              <a:buSzPts val="2700"/>
              <a:buNone/>
              <a:defRPr/>
            </a:lvl8pPr>
            <a:lvl9pPr lvl="8" rtl="0">
              <a:lnSpc>
                <a:spcPct val="100000"/>
              </a:lnSpc>
              <a:spcBef>
                <a:spcPts val="0"/>
              </a:spcBef>
              <a:spcAft>
                <a:spcPts val="0"/>
              </a:spcAft>
              <a:buSzPts val="2700"/>
              <a:buNone/>
              <a:defRPr/>
            </a:lvl9pPr>
          </a:lstStyle>
          <a:p>
            <a:endParaRPr/>
          </a:p>
        </p:txBody>
      </p:sp>
      <p:sp>
        <p:nvSpPr>
          <p:cNvPr id="40" name="Google Shape;40;p7"/>
          <p:cNvSpPr txBox="1">
            <a:spLocks noGrp="1"/>
          </p:cNvSpPr>
          <p:nvPr>
            <p:ph type="body" idx="1"/>
          </p:nvPr>
        </p:nvSpPr>
        <p:spPr>
          <a:xfrm>
            <a:off x="720000" y="1253350"/>
            <a:ext cx="3852000" cy="3154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41" name="Google Shape;41;p7"/>
          <p:cNvSpPr>
            <a:spLocks noGrp="1"/>
          </p:cNvSpPr>
          <p:nvPr>
            <p:ph type="pic" idx="2"/>
          </p:nvPr>
        </p:nvSpPr>
        <p:spPr>
          <a:xfrm>
            <a:off x="4915900" y="831625"/>
            <a:ext cx="3513000" cy="35112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715100" y="1322575"/>
            <a:ext cx="6104700" cy="2529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44" name="Google Shape;44;p8"/>
          <p:cNvPicPr preferRelativeResize="0"/>
          <p:nvPr/>
        </p:nvPicPr>
        <p:blipFill>
          <a:blip r:embed="rId2">
            <a:alphaModFix/>
          </a:blip>
          <a:stretch>
            <a:fillRect/>
          </a:stretch>
        </p:blipFill>
        <p:spPr>
          <a:xfrm>
            <a:off x="4623325" y="-446194"/>
            <a:ext cx="5472927" cy="658166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l="3471" r="3462"/>
          <a:stretch/>
        </p:blipFill>
        <p:spPr>
          <a:xfrm rot="-573680">
            <a:off x="-1745137" y="-933608"/>
            <a:ext cx="5472928" cy="4855621"/>
          </a:xfrm>
          <a:prstGeom prst="rect">
            <a:avLst/>
          </a:prstGeom>
          <a:noFill/>
          <a:ln>
            <a:noFill/>
          </a:ln>
        </p:spPr>
      </p:pic>
      <p:sp>
        <p:nvSpPr>
          <p:cNvPr id="47" name="Google Shape;47;p9"/>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8" name="Google Shape;48;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 name="Google Shape;49;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50"/>
        <p:cNvGrpSpPr/>
        <p:nvPr/>
      </p:nvGrpSpPr>
      <p:grpSpPr>
        <a:xfrm>
          <a:off x="0" y="0"/>
          <a:ext cx="0" cy="0"/>
          <a:chOff x="0" y="0"/>
          <a:chExt cx="0" cy="0"/>
        </a:xfrm>
      </p:grpSpPr>
      <p:sp>
        <p:nvSpPr>
          <p:cNvPr id="51" name="Google Shape;51;p10"/>
          <p:cNvSpPr>
            <a:spLocks noGrp="1"/>
          </p:cNvSpPr>
          <p:nvPr>
            <p:ph type="pic" idx="2"/>
          </p:nvPr>
        </p:nvSpPr>
        <p:spPr>
          <a:xfrm>
            <a:off x="0" y="0"/>
            <a:ext cx="9144000" cy="5143500"/>
          </a:xfrm>
          <a:prstGeom prst="rect">
            <a:avLst/>
          </a:prstGeom>
          <a:noFill/>
          <a:ln>
            <a:noFill/>
          </a:ln>
        </p:spPr>
      </p:sp>
      <p:sp>
        <p:nvSpPr>
          <p:cNvPr id="52" name="Google Shape;52;p10"/>
          <p:cNvSpPr txBox="1">
            <a:spLocks noGrp="1"/>
          </p:cNvSpPr>
          <p:nvPr>
            <p:ph type="title"/>
          </p:nvPr>
        </p:nvSpPr>
        <p:spPr>
          <a:xfrm>
            <a:off x="720000" y="3859100"/>
            <a:ext cx="7704000" cy="7494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2700"/>
              <a:buNone/>
              <a:defRPr/>
            </a:lvl1pPr>
            <a:lvl2pPr lvl="1" algn="ctr" rtl="0">
              <a:spcBef>
                <a:spcPts val="0"/>
              </a:spcBef>
              <a:spcAft>
                <a:spcPts val="0"/>
              </a:spcAft>
              <a:buSzPts val="2700"/>
              <a:buNone/>
              <a:defRPr/>
            </a:lvl2pPr>
            <a:lvl3pPr lvl="2" algn="ctr" rtl="0">
              <a:spcBef>
                <a:spcPts val="0"/>
              </a:spcBef>
              <a:spcAft>
                <a:spcPts val="0"/>
              </a:spcAft>
              <a:buSzPts val="2700"/>
              <a:buNone/>
              <a:defRPr/>
            </a:lvl3pPr>
            <a:lvl4pPr lvl="3" algn="ctr" rtl="0">
              <a:spcBef>
                <a:spcPts val="0"/>
              </a:spcBef>
              <a:spcAft>
                <a:spcPts val="0"/>
              </a:spcAft>
              <a:buSzPts val="2700"/>
              <a:buNone/>
              <a:defRPr/>
            </a:lvl4pPr>
            <a:lvl5pPr lvl="4" algn="ctr" rtl="0">
              <a:spcBef>
                <a:spcPts val="0"/>
              </a:spcBef>
              <a:spcAft>
                <a:spcPts val="0"/>
              </a:spcAft>
              <a:buSzPts val="2700"/>
              <a:buNone/>
              <a:defRPr/>
            </a:lvl5pPr>
            <a:lvl6pPr lvl="5" algn="ctr" rtl="0">
              <a:spcBef>
                <a:spcPts val="0"/>
              </a:spcBef>
              <a:spcAft>
                <a:spcPts val="0"/>
              </a:spcAft>
              <a:buSzPts val="2700"/>
              <a:buNone/>
              <a:defRPr/>
            </a:lvl6pPr>
            <a:lvl7pPr lvl="6" algn="ctr" rtl="0">
              <a:spcBef>
                <a:spcPts val="0"/>
              </a:spcBef>
              <a:spcAft>
                <a:spcPts val="0"/>
              </a:spcAft>
              <a:buSzPts val="2700"/>
              <a:buNone/>
              <a:defRPr/>
            </a:lvl7pPr>
            <a:lvl8pPr lvl="7" algn="ctr" rtl="0">
              <a:spcBef>
                <a:spcPts val="0"/>
              </a:spcBef>
              <a:spcAft>
                <a:spcPts val="0"/>
              </a:spcAft>
              <a:buSzPts val="2700"/>
              <a:buNone/>
              <a:defRPr/>
            </a:lvl8pPr>
            <a:lvl9pPr lvl="8" algn="ctr" rtl="0">
              <a:spcBef>
                <a:spcPts val="0"/>
              </a:spcBef>
              <a:spcAft>
                <a:spcPts val="0"/>
              </a:spcAft>
              <a:buSzPts val="27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3"/>
        <p:cNvGrpSpPr/>
        <p:nvPr/>
      </p:nvGrpSpPr>
      <p:grpSpPr>
        <a:xfrm>
          <a:off x="0" y="0"/>
          <a:ext cx="0" cy="0"/>
          <a:chOff x="0" y="0"/>
          <a:chExt cx="0" cy="0"/>
        </a:xfrm>
      </p:grpSpPr>
      <p:pic>
        <p:nvPicPr>
          <p:cNvPr id="54" name="Google Shape;54;p11"/>
          <p:cNvPicPr preferRelativeResize="0"/>
          <p:nvPr/>
        </p:nvPicPr>
        <p:blipFill>
          <a:blip r:embed="rId2">
            <a:alphaModFix/>
          </a:blip>
          <a:stretch>
            <a:fillRect/>
          </a:stretch>
        </p:blipFill>
        <p:spPr>
          <a:xfrm rot="-573680">
            <a:off x="-744037" y="1779518"/>
            <a:ext cx="5472928" cy="4855620"/>
          </a:xfrm>
          <a:prstGeom prst="rect">
            <a:avLst/>
          </a:prstGeom>
          <a:noFill/>
          <a:ln>
            <a:noFill/>
          </a:ln>
        </p:spPr>
      </p:pic>
      <p:sp>
        <p:nvSpPr>
          <p:cNvPr id="55" name="Google Shape;55;p11"/>
          <p:cNvSpPr/>
          <p:nvPr/>
        </p:nvSpPr>
        <p:spPr>
          <a:xfrm>
            <a:off x="355425" y="338725"/>
            <a:ext cx="8435700" cy="449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 name="Google Shape;56;p11"/>
          <p:cNvSpPr txBox="1">
            <a:spLocks noGrp="1"/>
          </p:cNvSpPr>
          <p:nvPr>
            <p:ph type="title" hasCustomPrompt="1"/>
          </p:nvPr>
        </p:nvSpPr>
        <p:spPr>
          <a:xfrm>
            <a:off x="1284000" y="1366338"/>
            <a:ext cx="6576000" cy="15111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1284000" y="3063763"/>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1pPr>
            <a:lvl2pPr lvl="1"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2pPr>
            <a:lvl3pPr lvl="2"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3pPr>
            <a:lvl4pPr lvl="3"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4pPr>
            <a:lvl5pPr lvl="4"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5pPr>
            <a:lvl6pPr lvl="5"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6pPr>
            <a:lvl7pPr lvl="6"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7pPr>
            <a:lvl8pPr lvl="7"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8pPr>
            <a:lvl9pPr lvl="8" rtl="0">
              <a:spcBef>
                <a:spcPts val="0"/>
              </a:spcBef>
              <a:spcAft>
                <a:spcPts val="0"/>
              </a:spcAft>
              <a:buClr>
                <a:schemeClr val="dk1"/>
              </a:buClr>
              <a:buSzPts val="2700"/>
              <a:buFont typeface="Orbitron"/>
              <a:buNone/>
              <a:defRPr sz="2700" b="1">
                <a:solidFill>
                  <a:schemeClr val="dk1"/>
                </a:solidFill>
                <a:latin typeface="Orbitron"/>
                <a:ea typeface="Orbitron"/>
                <a:cs typeface="Orbitron"/>
                <a:sym typeface="Orbitron"/>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1pPr>
            <a:lvl2pPr marL="914400" lvl="1"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2pPr>
            <a:lvl3pPr marL="1371600" lvl="2"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3pPr>
            <a:lvl4pPr marL="1828800" lvl="3"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4pPr>
            <a:lvl5pPr marL="2286000" lvl="4"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5pPr>
            <a:lvl6pPr marL="2743200" lvl="5"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6pPr>
            <a:lvl7pPr marL="3200400" lvl="6"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7pPr>
            <a:lvl8pPr marL="3657600" lvl="7"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8pPr>
            <a:lvl9pPr marL="4114800" lvl="8" indent="-304800">
              <a:lnSpc>
                <a:spcPct val="100000"/>
              </a:lnSpc>
              <a:spcBef>
                <a:spcPts val="0"/>
              </a:spcBef>
              <a:spcAft>
                <a:spcPts val="0"/>
              </a:spcAft>
              <a:buClr>
                <a:schemeClr val="dk1"/>
              </a:buClr>
              <a:buSzPts val="1200"/>
              <a:buFont typeface="Anek Tamil"/>
              <a:buChar char="■"/>
              <a:defRPr sz="1200">
                <a:solidFill>
                  <a:schemeClr val="dk1"/>
                </a:solidFill>
                <a:latin typeface="Anek Tamil"/>
                <a:ea typeface="Anek Tamil"/>
                <a:cs typeface="Anek Tamil"/>
                <a:sym typeface="Anek Tami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spreadsheets/d/1-cVFm-dlcME1PjynWhTM-npZIV-kOpWmzfaoPvB1tCY/cop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p:nvPr/>
        </p:nvSpPr>
        <p:spPr>
          <a:xfrm>
            <a:off x="-103900" y="1235050"/>
            <a:ext cx="5879700" cy="2782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2" name="Google Shape;192;p31"/>
          <p:cNvSpPr txBox="1">
            <a:spLocks noGrp="1"/>
          </p:cNvSpPr>
          <p:nvPr>
            <p:ph type="ctrTitle"/>
          </p:nvPr>
        </p:nvSpPr>
        <p:spPr>
          <a:xfrm>
            <a:off x="715161" y="1460888"/>
            <a:ext cx="4599300" cy="177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dk1"/>
                </a:solidFill>
              </a:rPr>
              <a:t>Digital Culture Newsletter</a:t>
            </a:r>
            <a:endParaRPr dirty="0">
              <a:solidFill>
                <a:schemeClr val="dk1"/>
              </a:solidFill>
            </a:endParaRPr>
          </a:p>
        </p:txBody>
      </p:sp>
      <p:sp>
        <p:nvSpPr>
          <p:cNvPr id="193" name="Google Shape;193;p31"/>
          <p:cNvSpPr txBox="1">
            <a:spLocks noGrp="1"/>
          </p:cNvSpPr>
          <p:nvPr>
            <p:ph type="subTitle" idx="1"/>
          </p:nvPr>
        </p:nvSpPr>
        <p:spPr>
          <a:xfrm>
            <a:off x="715100" y="3382513"/>
            <a:ext cx="45993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is where your presentation begins</a:t>
            </a:r>
            <a:endParaRPr dirty="0"/>
          </a:p>
        </p:txBody>
      </p:sp>
      <p:pic>
        <p:nvPicPr>
          <p:cNvPr id="194" name="Google Shape;194;p31"/>
          <p:cNvPicPr preferRelativeResize="0"/>
          <p:nvPr/>
        </p:nvPicPr>
        <p:blipFill>
          <a:blip r:embed="rId3">
            <a:alphaModFix/>
          </a:blip>
          <a:stretch>
            <a:fillRect/>
          </a:stretch>
        </p:blipFill>
        <p:spPr>
          <a:xfrm>
            <a:off x="289775" y="545399"/>
            <a:ext cx="1032226" cy="1070515"/>
          </a:xfrm>
          <a:prstGeom prst="rect">
            <a:avLst/>
          </a:prstGeom>
          <a:noFill/>
          <a:ln>
            <a:noFill/>
          </a:ln>
        </p:spPr>
      </p:pic>
      <p:pic>
        <p:nvPicPr>
          <p:cNvPr id="195" name="Google Shape;195;p31"/>
          <p:cNvPicPr preferRelativeResize="0"/>
          <p:nvPr/>
        </p:nvPicPr>
        <p:blipFill rotWithShape="1">
          <a:blip r:embed="rId4">
            <a:alphaModFix/>
          </a:blip>
          <a:srcRect l="67985" t="54157" r="-3"/>
          <a:stretch/>
        </p:blipFill>
        <p:spPr>
          <a:xfrm>
            <a:off x="346993" y="3882225"/>
            <a:ext cx="516150" cy="1261276"/>
          </a:xfrm>
          <a:prstGeom prst="rect">
            <a:avLst/>
          </a:prstGeom>
          <a:noFill/>
          <a:ln>
            <a:noFill/>
          </a:ln>
        </p:spPr>
      </p:pic>
      <p:pic>
        <p:nvPicPr>
          <p:cNvPr id="196" name="Google Shape;196;p31"/>
          <p:cNvPicPr preferRelativeResize="0"/>
          <p:nvPr/>
        </p:nvPicPr>
        <p:blipFill>
          <a:blip r:embed="rId5">
            <a:alphaModFix/>
          </a:blip>
          <a:stretch>
            <a:fillRect/>
          </a:stretch>
        </p:blipFill>
        <p:spPr>
          <a:xfrm>
            <a:off x="7000801" y="3217100"/>
            <a:ext cx="2691773" cy="27828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title"/>
          </p:nvPr>
        </p:nvSpPr>
        <p:spPr>
          <a:xfrm>
            <a:off x="879050" y="537500"/>
            <a:ext cx="6014400" cy="82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April 14</a:t>
            </a:r>
            <a:endParaRPr dirty="0"/>
          </a:p>
        </p:txBody>
      </p:sp>
      <p:sp>
        <p:nvSpPr>
          <p:cNvPr id="321" name="Google Shape;321;p41"/>
          <p:cNvSpPr txBox="1">
            <a:spLocks noGrp="1"/>
          </p:cNvSpPr>
          <p:nvPr>
            <p:ph type="subTitle" idx="1"/>
          </p:nvPr>
        </p:nvSpPr>
        <p:spPr>
          <a:xfrm>
            <a:off x="879050" y="1415400"/>
            <a:ext cx="6014400" cy="44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n-lt"/>
              </a:rPr>
              <a:t>You can insert here the title of the event or a small description</a:t>
            </a:r>
            <a:endParaRPr dirty="0">
              <a:latin typeface="+mn-lt"/>
            </a:endParaRPr>
          </a:p>
        </p:txBody>
      </p:sp>
      <p:sp>
        <p:nvSpPr>
          <p:cNvPr id="322" name="Google Shape;322;p41"/>
          <p:cNvSpPr txBox="1">
            <a:spLocks noGrp="1"/>
          </p:cNvSpPr>
          <p:nvPr>
            <p:ph type="subTitle" idx="3"/>
          </p:nvPr>
        </p:nvSpPr>
        <p:spPr>
          <a:xfrm>
            <a:off x="879050" y="2788099"/>
            <a:ext cx="6014400" cy="44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n-lt"/>
              </a:rPr>
              <a:t>You can insert here the title of the event or a small description</a:t>
            </a:r>
            <a:endParaRPr dirty="0">
              <a:latin typeface="+mn-lt"/>
            </a:endParaRPr>
          </a:p>
        </p:txBody>
      </p:sp>
      <p:sp>
        <p:nvSpPr>
          <p:cNvPr id="323" name="Google Shape;323;p41"/>
          <p:cNvSpPr txBox="1">
            <a:spLocks noGrp="1"/>
          </p:cNvSpPr>
          <p:nvPr>
            <p:ph type="subTitle" idx="5"/>
          </p:nvPr>
        </p:nvSpPr>
        <p:spPr>
          <a:xfrm>
            <a:off x="879050" y="4160799"/>
            <a:ext cx="6014400" cy="44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n-lt"/>
              </a:rPr>
              <a:t>You can insert here the title of the event or a small description</a:t>
            </a:r>
            <a:endParaRPr dirty="0">
              <a:latin typeface="+mn-lt"/>
            </a:endParaRPr>
          </a:p>
        </p:txBody>
      </p:sp>
      <p:sp>
        <p:nvSpPr>
          <p:cNvPr id="324" name="Google Shape;324;p41"/>
          <p:cNvSpPr txBox="1">
            <a:spLocks noGrp="1"/>
          </p:cNvSpPr>
          <p:nvPr>
            <p:ph type="title" idx="2"/>
          </p:nvPr>
        </p:nvSpPr>
        <p:spPr>
          <a:xfrm>
            <a:off x="879050" y="1910199"/>
            <a:ext cx="6014400" cy="82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June 6</a:t>
            </a:r>
            <a:endParaRPr dirty="0"/>
          </a:p>
        </p:txBody>
      </p:sp>
      <p:sp>
        <p:nvSpPr>
          <p:cNvPr id="325" name="Google Shape;325;p41"/>
          <p:cNvSpPr txBox="1">
            <a:spLocks noGrp="1"/>
          </p:cNvSpPr>
          <p:nvPr>
            <p:ph type="title" idx="4"/>
          </p:nvPr>
        </p:nvSpPr>
        <p:spPr>
          <a:xfrm>
            <a:off x="879050" y="3282898"/>
            <a:ext cx="6014400" cy="82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July 12</a:t>
            </a:r>
            <a:endParaRPr/>
          </a:p>
        </p:txBody>
      </p:sp>
      <p:grpSp>
        <p:nvGrpSpPr>
          <p:cNvPr id="326" name="Google Shape;326;p41"/>
          <p:cNvGrpSpPr/>
          <p:nvPr/>
        </p:nvGrpSpPr>
        <p:grpSpPr>
          <a:xfrm>
            <a:off x="6050800" y="179175"/>
            <a:ext cx="3723987" cy="4816092"/>
            <a:chOff x="6050800" y="179175"/>
            <a:chExt cx="3723987" cy="4816092"/>
          </a:xfrm>
        </p:grpSpPr>
        <p:pic>
          <p:nvPicPr>
            <p:cNvPr id="327" name="Google Shape;327;p41"/>
            <p:cNvPicPr preferRelativeResize="0"/>
            <p:nvPr/>
          </p:nvPicPr>
          <p:blipFill>
            <a:blip r:embed="rId3">
              <a:alphaModFix/>
            </a:blip>
            <a:stretch>
              <a:fillRect/>
            </a:stretch>
          </p:blipFill>
          <p:spPr>
            <a:xfrm flipH="1">
              <a:off x="6694088" y="179185"/>
              <a:ext cx="1488564" cy="4816082"/>
            </a:xfrm>
            <a:prstGeom prst="rect">
              <a:avLst/>
            </a:prstGeom>
            <a:noFill/>
            <a:ln>
              <a:noFill/>
            </a:ln>
          </p:spPr>
        </p:pic>
        <p:pic>
          <p:nvPicPr>
            <p:cNvPr id="328" name="Google Shape;328;p41"/>
            <p:cNvPicPr preferRelativeResize="0"/>
            <p:nvPr/>
          </p:nvPicPr>
          <p:blipFill>
            <a:blip r:embed="rId4">
              <a:alphaModFix/>
            </a:blip>
            <a:stretch>
              <a:fillRect/>
            </a:stretch>
          </p:blipFill>
          <p:spPr>
            <a:xfrm>
              <a:off x="7083014" y="1328400"/>
              <a:ext cx="2691773" cy="2782802"/>
            </a:xfrm>
            <a:prstGeom prst="rect">
              <a:avLst/>
            </a:prstGeom>
            <a:noFill/>
            <a:ln>
              <a:noFill/>
            </a:ln>
          </p:spPr>
        </p:pic>
        <p:pic>
          <p:nvPicPr>
            <p:cNvPr id="329" name="Google Shape;329;p41"/>
            <p:cNvPicPr preferRelativeResize="0"/>
            <p:nvPr/>
          </p:nvPicPr>
          <p:blipFill>
            <a:blip r:embed="rId5">
              <a:alphaModFix/>
            </a:blip>
            <a:stretch>
              <a:fillRect/>
            </a:stretch>
          </p:blipFill>
          <p:spPr>
            <a:xfrm>
              <a:off x="6050800" y="179175"/>
              <a:ext cx="1032227" cy="995301"/>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2" title="Chart">
            <a:hlinkClick r:id="rId3"/>
          </p:cNvPr>
          <p:cNvPicPr preferRelativeResize="0"/>
          <p:nvPr/>
        </p:nvPicPr>
        <p:blipFill>
          <a:blip r:embed="rId4">
            <a:alphaModFix/>
          </a:blip>
          <a:stretch>
            <a:fillRect/>
          </a:stretch>
        </p:blipFill>
        <p:spPr>
          <a:xfrm>
            <a:off x="720000" y="1080300"/>
            <a:ext cx="5028816" cy="3284650"/>
          </a:xfrm>
          <a:prstGeom prst="rect">
            <a:avLst/>
          </a:prstGeom>
          <a:noFill/>
          <a:ln>
            <a:noFill/>
          </a:ln>
        </p:spPr>
      </p:pic>
      <p:sp>
        <p:nvSpPr>
          <p:cNvPr id="335" name="Google Shape;335;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t>What are we going to do next quarter?</a:t>
            </a:r>
            <a:endParaRPr sz="2700" dirty="0"/>
          </a:p>
        </p:txBody>
      </p:sp>
      <p:sp>
        <p:nvSpPr>
          <p:cNvPr id="336" name="Google Shape;336;p42"/>
          <p:cNvSpPr txBox="1"/>
          <p:nvPr/>
        </p:nvSpPr>
        <p:spPr>
          <a:xfrm>
            <a:off x="535950" y="4364950"/>
            <a:ext cx="8072100" cy="2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000" dirty="0">
                <a:solidFill>
                  <a:schemeClr val="dk1"/>
                </a:solidFill>
                <a:latin typeface="+mn-lt"/>
                <a:ea typeface="Anek Tamil"/>
                <a:cs typeface="Anek Tamil"/>
                <a:sym typeface="Anek Tamil"/>
              </a:rPr>
              <a:t>Follow the link in the graph to modify its data and then paste the new one here. </a:t>
            </a:r>
            <a:r>
              <a:rPr lang="en" sz="1000" b="1" u="sng" dirty="0">
                <a:solidFill>
                  <a:schemeClr val="dk1"/>
                </a:solidFill>
                <a:latin typeface="+mn-lt"/>
                <a:ea typeface="Anek Tamil"/>
                <a:cs typeface="Anek Tamil"/>
                <a:sym typeface="Anek Tamil"/>
                <a:hlinkClick r:id="rId5">
                  <a:extLst>
                    <a:ext uri="{A12FA001-AC4F-418D-AE19-62706E023703}">
                      <ahyp:hlinkClr xmlns:ahyp="http://schemas.microsoft.com/office/drawing/2018/hyperlinkcolor" val="tx"/>
                    </a:ext>
                  </a:extLst>
                </a:hlinkClick>
              </a:rPr>
              <a:t>For more info, click here</a:t>
            </a:r>
            <a:endParaRPr sz="1000" b="1" u="sng" dirty="0">
              <a:solidFill>
                <a:schemeClr val="dk1"/>
              </a:solidFill>
              <a:latin typeface="+mn-lt"/>
              <a:ea typeface="Anek Tamil"/>
              <a:cs typeface="Anek Tamil"/>
              <a:sym typeface="Anek Tamil"/>
            </a:endParaRPr>
          </a:p>
        </p:txBody>
      </p:sp>
      <p:sp>
        <p:nvSpPr>
          <p:cNvPr id="337" name="Google Shape;337;p42"/>
          <p:cNvSpPr txBox="1"/>
          <p:nvPr/>
        </p:nvSpPr>
        <p:spPr>
          <a:xfrm>
            <a:off x="6494376" y="3305826"/>
            <a:ext cx="1853400" cy="358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solidFill>
                  <a:schemeClr val="dk1"/>
                </a:solidFill>
                <a:latin typeface="Orbitron"/>
                <a:ea typeface="Orbitron"/>
                <a:cs typeface="Orbitron"/>
                <a:sym typeface="Orbitron"/>
              </a:rPr>
              <a:t>Area 4</a:t>
            </a:r>
            <a:endParaRPr sz="1800" b="1">
              <a:solidFill>
                <a:schemeClr val="dk1"/>
              </a:solidFill>
              <a:latin typeface="Orbitron"/>
              <a:ea typeface="Orbitron"/>
              <a:cs typeface="Orbitron"/>
              <a:sym typeface="Orbitron"/>
            </a:endParaRPr>
          </a:p>
        </p:txBody>
      </p:sp>
      <p:sp>
        <p:nvSpPr>
          <p:cNvPr id="338" name="Google Shape;338;p42"/>
          <p:cNvSpPr txBox="1"/>
          <p:nvPr/>
        </p:nvSpPr>
        <p:spPr>
          <a:xfrm>
            <a:off x="6494376" y="2703901"/>
            <a:ext cx="1853400" cy="358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solidFill>
                  <a:schemeClr val="dk1"/>
                </a:solidFill>
                <a:latin typeface="Orbitron"/>
                <a:ea typeface="Orbitron"/>
                <a:cs typeface="Orbitron"/>
                <a:sym typeface="Orbitron"/>
              </a:rPr>
              <a:t>Area 3</a:t>
            </a:r>
            <a:endParaRPr sz="1800" b="1">
              <a:solidFill>
                <a:schemeClr val="dk1"/>
              </a:solidFill>
              <a:latin typeface="Orbitron"/>
              <a:ea typeface="Orbitron"/>
              <a:cs typeface="Orbitron"/>
              <a:sym typeface="Orbitron"/>
            </a:endParaRPr>
          </a:p>
        </p:txBody>
      </p:sp>
      <p:sp>
        <p:nvSpPr>
          <p:cNvPr id="339" name="Google Shape;339;p42"/>
          <p:cNvSpPr txBox="1"/>
          <p:nvPr/>
        </p:nvSpPr>
        <p:spPr>
          <a:xfrm>
            <a:off x="6494376" y="2101975"/>
            <a:ext cx="1853400" cy="358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solidFill>
                  <a:schemeClr val="dk1"/>
                </a:solidFill>
                <a:latin typeface="Orbitron"/>
                <a:ea typeface="Orbitron"/>
                <a:cs typeface="Orbitron"/>
                <a:sym typeface="Orbitron"/>
              </a:rPr>
              <a:t>Area 2</a:t>
            </a:r>
            <a:endParaRPr sz="1800" b="1">
              <a:solidFill>
                <a:schemeClr val="dk1"/>
              </a:solidFill>
              <a:latin typeface="Orbitron"/>
              <a:ea typeface="Orbitron"/>
              <a:cs typeface="Orbitron"/>
              <a:sym typeface="Orbitron"/>
            </a:endParaRPr>
          </a:p>
        </p:txBody>
      </p:sp>
      <p:sp>
        <p:nvSpPr>
          <p:cNvPr id="340" name="Google Shape;340;p42"/>
          <p:cNvSpPr txBox="1"/>
          <p:nvPr/>
        </p:nvSpPr>
        <p:spPr>
          <a:xfrm>
            <a:off x="6494376" y="1500050"/>
            <a:ext cx="1853400" cy="358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solidFill>
                  <a:schemeClr val="dk1"/>
                </a:solidFill>
                <a:latin typeface="Orbitron"/>
                <a:ea typeface="Orbitron"/>
                <a:cs typeface="Orbitron"/>
                <a:sym typeface="Orbitron"/>
              </a:rPr>
              <a:t>Area 1</a:t>
            </a:r>
            <a:endParaRPr sz="1800" b="1">
              <a:solidFill>
                <a:schemeClr val="dk1"/>
              </a:solidFill>
              <a:latin typeface="Orbitron"/>
              <a:ea typeface="Orbitron"/>
              <a:cs typeface="Orbitron"/>
              <a:sym typeface="Orbitron"/>
            </a:endParaRPr>
          </a:p>
        </p:txBody>
      </p:sp>
      <p:sp>
        <p:nvSpPr>
          <p:cNvPr id="341" name="Google Shape;341;p42"/>
          <p:cNvSpPr/>
          <p:nvPr/>
        </p:nvSpPr>
        <p:spPr>
          <a:xfrm>
            <a:off x="6269863" y="1540925"/>
            <a:ext cx="183300" cy="183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2"/>
          <p:cNvSpPr/>
          <p:nvPr/>
        </p:nvSpPr>
        <p:spPr>
          <a:xfrm>
            <a:off x="6269863" y="2143450"/>
            <a:ext cx="183300" cy="183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2"/>
          <p:cNvSpPr/>
          <p:nvPr/>
        </p:nvSpPr>
        <p:spPr>
          <a:xfrm>
            <a:off x="6269863" y="2745975"/>
            <a:ext cx="183300" cy="18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2"/>
          <p:cNvSpPr/>
          <p:nvPr/>
        </p:nvSpPr>
        <p:spPr>
          <a:xfrm>
            <a:off x="6269863" y="3348500"/>
            <a:ext cx="183300" cy="183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5" name="Google Shape;345;p42"/>
          <p:cNvPicPr preferRelativeResize="0"/>
          <p:nvPr/>
        </p:nvPicPr>
        <p:blipFill rotWithShape="1">
          <a:blip r:embed="rId6">
            <a:alphaModFix/>
          </a:blip>
          <a:srcRect r="42426" b="68343"/>
          <a:stretch/>
        </p:blipFill>
        <p:spPr>
          <a:xfrm flipH="1">
            <a:off x="7751025" y="1179300"/>
            <a:ext cx="857025" cy="15245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ideas</a:t>
            </a:r>
            <a:endParaRPr/>
          </a:p>
        </p:txBody>
      </p:sp>
      <p:graphicFrame>
        <p:nvGraphicFramePr>
          <p:cNvPr id="351" name="Google Shape;351;p43"/>
          <p:cNvGraphicFramePr/>
          <p:nvPr>
            <p:extLst>
              <p:ext uri="{D42A27DB-BD31-4B8C-83A1-F6EECF244321}">
                <p14:modId xmlns:p14="http://schemas.microsoft.com/office/powerpoint/2010/main" val="3107114388"/>
              </p:ext>
            </p:extLst>
          </p:nvPr>
        </p:nvGraphicFramePr>
        <p:xfrm>
          <a:off x="786424" y="1247686"/>
          <a:ext cx="7637576" cy="3170927"/>
        </p:xfrm>
        <a:graphic>
          <a:graphicData uri="http://schemas.openxmlformats.org/drawingml/2006/table">
            <a:tbl>
              <a:tblPr>
                <a:noFill/>
                <a:tableStyleId>{F186ECDC-5DB4-4A4E-884A-BDD0FA513A58}</a:tableStyleId>
              </a:tblPr>
              <a:tblGrid>
                <a:gridCol w="997576">
                  <a:extLst>
                    <a:ext uri="{9D8B030D-6E8A-4147-A177-3AD203B41FA5}">
                      <a16:colId xmlns:a16="http://schemas.microsoft.com/office/drawing/2014/main" val="20000"/>
                    </a:ext>
                  </a:extLst>
                </a:gridCol>
                <a:gridCol w="1328000">
                  <a:extLst>
                    <a:ext uri="{9D8B030D-6E8A-4147-A177-3AD203B41FA5}">
                      <a16:colId xmlns:a16="http://schemas.microsoft.com/office/drawing/2014/main" val="20001"/>
                    </a:ext>
                  </a:extLst>
                </a:gridCol>
                <a:gridCol w="1328000">
                  <a:extLst>
                    <a:ext uri="{9D8B030D-6E8A-4147-A177-3AD203B41FA5}">
                      <a16:colId xmlns:a16="http://schemas.microsoft.com/office/drawing/2014/main" val="20002"/>
                    </a:ext>
                  </a:extLst>
                </a:gridCol>
                <a:gridCol w="1328000">
                  <a:extLst>
                    <a:ext uri="{9D8B030D-6E8A-4147-A177-3AD203B41FA5}">
                      <a16:colId xmlns:a16="http://schemas.microsoft.com/office/drawing/2014/main" val="20003"/>
                    </a:ext>
                  </a:extLst>
                </a:gridCol>
                <a:gridCol w="1328000">
                  <a:extLst>
                    <a:ext uri="{9D8B030D-6E8A-4147-A177-3AD203B41FA5}">
                      <a16:colId xmlns:a16="http://schemas.microsoft.com/office/drawing/2014/main" val="20004"/>
                    </a:ext>
                  </a:extLst>
                </a:gridCol>
                <a:gridCol w="1328000">
                  <a:extLst>
                    <a:ext uri="{9D8B030D-6E8A-4147-A177-3AD203B41FA5}">
                      <a16:colId xmlns:a16="http://schemas.microsoft.com/office/drawing/2014/main" val="20005"/>
                    </a:ext>
                  </a:extLst>
                </a:gridCol>
              </a:tblGrid>
              <a:tr h="592505">
                <a:tc>
                  <a:txBody>
                    <a:bodyPr/>
                    <a:lstStyle/>
                    <a:p>
                      <a:pPr marL="0" lvl="0" indent="0" algn="l" rtl="0">
                        <a:spcBef>
                          <a:spcPts val="0"/>
                        </a:spcBef>
                        <a:spcAft>
                          <a:spcPts val="0"/>
                        </a:spcAft>
                        <a:buNone/>
                      </a:pPr>
                      <a:r>
                        <a:rPr lang="en" sz="1800" b="1">
                          <a:solidFill>
                            <a:schemeClr val="dk1"/>
                          </a:solidFill>
                          <a:latin typeface="Orbitron"/>
                          <a:ea typeface="Orbitron"/>
                          <a:cs typeface="Orbitron"/>
                          <a:sym typeface="Orbitron"/>
                        </a:rPr>
                        <a:t>Ideas</a:t>
                      </a:r>
                      <a:endParaRPr sz="1800" b="1">
                        <a:solidFill>
                          <a:schemeClr val="dk1"/>
                        </a:solidFill>
                        <a:latin typeface="Orbitron"/>
                        <a:ea typeface="Orbitron"/>
                        <a:cs typeface="Orbitron"/>
                        <a:sym typeface="Orbitron"/>
                      </a:endParaRPr>
                    </a:p>
                  </a:txBody>
                  <a:tcPr marL="91425" marR="91425" marT="68575" marB="68575" anchor="b">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500" b="1" dirty="0">
                          <a:solidFill>
                            <a:schemeClr val="dk1"/>
                          </a:solidFill>
                          <a:latin typeface="Orbitron"/>
                          <a:ea typeface="Orbitron"/>
                          <a:cs typeface="Orbitron"/>
                          <a:sym typeface="Orbitron"/>
                        </a:rPr>
                        <a:t>Budget</a:t>
                      </a:r>
                      <a:endParaRPr sz="1500" b="1" dirty="0">
                        <a:solidFill>
                          <a:schemeClr val="dk1"/>
                        </a:solidFill>
                        <a:latin typeface="Orbitron"/>
                        <a:ea typeface="Orbitron"/>
                        <a:cs typeface="Orbitron"/>
                        <a:sym typeface="Orbitron"/>
                      </a:endParaRPr>
                    </a:p>
                  </a:txBody>
                  <a:tcPr marL="91425" marR="91425" marT="68575" marB="6857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500" b="1">
                          <a:solidFill>
                            <a:schemeClr val="dk1"/>
                          </a:solidFill>
                          <a:latin typeface="Orbitron"/>
                          <a:ea typeface="Orbitron"/>
                          <a:cs typeface="Orbitron"/>
                          <a:sym typeface="Orbitron"/>
                        </a:rPr>
                        <a:t>When</a:t>
                      </a:r>
                      <a:endParaRPr sz="1500" b="1">
                        <a:solidFill>
                          <a:schemeClr val="dk1"/>
                        </a:solidFill>
                        <a:latin typeface="Orbitron"/>
                        <a:ea typeface="Orbitron"/>
                        <a:cs typeface="Orbitron"/>
                        <a:sym typeface="Orbitron"/>
                      </a:endParaRPr>
                    </a:p>
                  </a:txBody>
                  <a:tcPr marL="91425" marR="91425" marT="68575" marB="6857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rgbClr val="000000"/>
                        </a:buClr>
                        <a:buSzPts val="1100"/>
                        <a:buFont typeface="Arial"/>
                        <a:buNone/>
                      </a:pPr>
                      <a:r>
                        <a:rPr lang="en" sz="1500" b="1">
                          <a:solidFill>
                            <a:schemeClr val="dk1"/>
                          </a:solidFill>
                          <a:latin typeface="Orbitron"/>
                          <a:ea typeface="Orbitron"/>
                          <a:cs typeface="Orbitron"/>
                          <a:sym typeface="Orbitron"/>
                        </a:rPr>
                        <a:t>Team</a:t>
                      </a:r>
                      <a:endParaRPr sz="1500" b="1">
                        <a:solidFill>
                          <a:schemeClr val="dk1"/>
                        </a:solidFill>
                        <a:latin typeface="Orbitron"/>
                        <a:ea typeface="Orbitron"/>
                        <a:cs typeface="Orbitron"/>
                        <a:sym typeface="Orbitron"/>
                      </a:endParaRPr>
                    </a:p>
                  </a:txBody>
                  <a:tcPr marL="91425" marR="91425" marT="68575" marB="6857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500" b="1">
                          <a:solidFill>
                            <a:schemeClr val="dk1"/>
                          </a:solidFill>
                          <a:latin typeface="Orbitron"/>
                          <a:ea typeface="Orbitron"/>
                          <a:cs typeface="Orbitron"/>
                          <a:sym typeface="Orbitron"/>
                        </a:rPr>
                        <a:t>Comments</a:t>
                      </a:r>
                      <a:endParaRPr sz="1500" b="1">
                        <a:solidFill>
                          <a:schemeClr val="dk1"/>
                        </a:solidFill>
                        <a:latin typeface="Orbitron"/>
                        <a:ea typeface="Orbitron"/>
                        <a:cs typeface="Orbitron"/>
                        <a:sym typeface="Orbitron"/>
                      </a:endParaRPr>
                    </a:p>
                  </a:txBody>
                  <a:tcPr marL="91425" marR="91425" marT="68575" marB="6857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500" b="1">
                          <a:solidFill>
                            <a:schemeClr val="dk1"/>
                          </a:solidFill>
                          <a:latin typeface="Orbitron"/>
                          <a:ea typeface="Orbitron"/>
                          <a:cs typeface="Orbitron"/>
                          <a:sym typeface="Orbitron"/>
                        </a:rPr>
                        <a:t>Rating</a:t>
                      </a:r>
                      <a:endParaRPr sz="1500" b="1">
                        <a:solidFill>
                          <a:schemeClr val="dk1"/>
                        </a:solidFill>
                        <a:latin typeface="Orbitron"/>
                        <a:ea typeface="Orbitron"/>
                        <a:cs typeface="Orbitron"/>
                        <a:sym typeface="Orbitron"/>
                      </a:endParaRPr>
                    </a:p>
                  </a:txBody>
                  <a:tcPr marL="91425" marR="91425" marT="68575" marB="68575" anchor="b">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29737">
                <a:tc>
                  <a:txBody>
                    <a:bodyPr/>
                    <a:lstStyle/>
                    <a:p>
                      <a:pPr marL="0" lvl="0" indent="0" algn="l" rtl="0">
                        <a:spcBef>
                          <a:spcPts val="0"/>
                        </a:spcBef>
                        <a:spcAft>
                          <a:spcPts val="0"/>
                        </a:spcAft>
                        <a:buNone/>
                      </a:pPr>
                      <a:r>
                        <a:rPr lang="en" b="1">
                          <a:solidFill>
                            <a:schemeClr val="dk1"/>
                          </a:solidFill>
                          <a:latin typeface="Orbitron"/>
                          <a:ea typeface="Orbitron"/>
                          <a:cs typeface="Orbitron"/>
                          <a:sym typeface="Orbitron"/>
                        </a:rPr>
                        <a:t>Idea 1</a:t>
                      </a:r>
                      <a:endParaRPr b="1">
                        <a:solidFill>
                          <a:schemeClr val="dk1"/>
                        </a:solidFill>
                        <a:latin typeface="Orbitron"/>
                        <a:ea typeface="Orbitron"/>
                        <a:cs typeface="Orbitron"/>
                        <a:sym typeface="Orbitron"/>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Budget 1</a:t>
                      </a:r>
                      <a:endParaRPr sz="1100"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Insert the date</a:t>
                      </a:r>
                      <a:endParaRPr sz="1100"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Team 1</a:t>
                      </a:r>
                      <a:endParaRPr sz="110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Comment 1</a:t>
                      </a:r>
                      <a:endParaRPr sz="110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latin typeface="Arial Black" panose="020B0A04020102020204" pitchFamily="34" charset="0"/>
                          <a:ea typeface="Anek Tamil"/>
                          <a:cs typeface="Anek Tamil"/>
                          <a:sym typeface="Anek Tamil"/>
                        </a:rPr>
                        <a:t>4/5</a:t>
                      </a:r>
                      <a:endParaRPr sz="1100" b="1" dirty="0">
                        <a:solidFill>
                          <a:schemeClr val="dk1"/>
                        </a:solidFill>
                        <a:latin typeface="Arial Black" panose="020B0A04020102020204" pitchFamily="34" charset="0"/>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29737">
                <a:tc>
                  <a:txBody>
                    <a:bodyPr/>
                    <a:lstStyle/>
                    <a:p>
                      <a:pPr marL="0" lvl="0" indent="0" algn="l" rtl="0">
                        <a:spcBef>
                          <a:spcPts val="0"/>
                        </a:spcBef>
                        <a:spcAft>
                          <a:spcPts val="0"/>
                        </a:spcAft>
                        <a:buNone/>
                      </a:pPr>
                      <a:r>
                        <a:rPr lang="en" b="1">
                          <a:solidFill>
                            <a:schemeClr val="dk1"/>
                          </a:solidFill>
                          <a:latin typeface="Orbitron"/>
                          <a:ea typeface="Orbitron"/>
                          <a:cs typeface="Orbitron"/>
                          <a:sym typeface="Orbitron"/>
                        </a:rPr>
                        <a:t>Idea 2</a:t>
                      </a:r>
                      <a:endParaRPr b="1">
                        <a:solidFill>
                          <a:schemeClr val="dk1"/>
                        </a:solidFill>
                        <a:latin typeface="Orbitron"/>
                        <a:ea typeface="Orbitron"/>
                        <a:cs typeface="Orbitron"/>
                        <a:sym typeface="Orbitron"/>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Budget 2</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Insert the date</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Team 2</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Comment 2</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latin typeface="Arial Black" panose="020B0A04020102020204" pitchFamily="34" charset="0"/>
                          <a:ea typeface="Anek Tamil"/>
                          <a:cs typeface="Anek Tamil"/>
                          <a:sym typeface="Anek Tamil"/>
                        </a:rPr>
                        <a:t>1/5</a:t>
                      </a:r>
                      <a:endParaRPr sz="1100" b="1" dirty="0">
                        <a:solidFill>
                          <a:schemeClr val="dk1"/>
                        </a:solidFill>
                        <a:latin typeface="Arial Black" panose="020B0A04020102020204" pitchFamily="34" charset="0"/>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29737">
                <a:tc>
                  <a:txBody>
                    <a:bodyPr/>
                    <a:lstStyle/>
                    <a:p>
                      <a:pPr marL="0" lvl="0" indent="0" algn="l" rtl="0">
                        <a:spcBef>
                          <a:spcPts val="0"/>
                        </a:spcBef>
                        <a:spcAft>
                          <a:spcPts val="0"/>
                        </a:spcAft>
                        <a:buNone/>
                      </a:pPr>
                      <a:r>
                        <a:rPr lang="en" b="1">
                          <a:solidFill>
                            <a:schemeClr val="dk1"/>
                          </a:solidFill>
                          <a:latin typeface="Orbitron"/>
                          <a:ea typeface="Orbitron"/>
                          <a:cs typeface="Orbitron"/>
                          <a:sym typeface="Orbitron"/>
                        </a:rPr>
                        <a:t>Idea 3</a:t>
                      </a:r>
                      <a:endParaRPr>
                        <a:solidFill>
                          <a:schemeClr val="dk1"/>
                        </a:solidFill>
                        <a:latin typeface="Orbitron"/>
                        <a:ea typeface="Orbitron"/>
                        <a:cs typeface="Orbitron"/>
                        <a:sym typeface="Orbitron"/>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Budget 3</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Insert the date</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Team 3</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Comment 3</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latin typeface="Arial Black" panose="020B0A04020102020204" pitchFamily="34" charset="0"/>
                          <a:ea typeface="Anek Tamil"/>
                          <a:cs typeface="Anek Tamil"/>
                          <a:sym typeface="Anek Tamil"/>
                        </a:rPr>
                        <a:t>3/5</a:t>
                      </a:r>
                      <a:endParaRPr sz="1100" b="1" dirty="0">
                        <a:solidFill>
                          <a:schemeClr val="dk1"/>
                        </a:solidFill>
                        <a:latin typeface="Arial Black" panose="020B0A04020102020204" pitchFamily="34" charset="0"/>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29737">
                <a:tc>
                  <a:txBody>
                    <a:bodyPr/>
                    <a:lstStyle/>
                    <a:p>
                      <a:pPr marL="0" lvl="0" indent="0" algn="l" rtl="0">
                        <a:spcBef>
                          <a:spcPts val="0"/>
                        </a:spcBef>
                        <a:spcAft>
                          <a:spcPts val="0"/>
                        </a:spcAft>
                        <a:buNone/>
                      </a:pPr>
                      <a:r>
                        <a:rPr lang="en" b="1">
                          <a:solidFill>
                            <a:schemeClr val="dk1"/>
                          </a:solidFill>
                          <a:latin typeface="Orbitron"/>
                          <a:ea typeface="Orbitron"/>
                          <a:cs typeface="Orbitron"/>
                          <a:sym typeface="Orbitron"/>
                        </a:rPr>
                        <a:t>Idea 4</a:t>
                      </a:r>
                      <a:endParaRPr>
                        <a:solidFill>
                          <a:schemeClr val="dk1"/>
                        </a:solidFill>
                        <a:latin typeface="Orbitron"/>
                        <a:ea typeface="Orbitron"/>
                        <a:cs typeface="Orbitron"/>
                        <a:sym typeface="Orbitron"/>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Budget 4</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Insert the date</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Team 4</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Comment 4</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latin typeface="Arial Black" panose="020B0A04020102020204" pitchFamily="34" charset="0"/>
                          <a:ea typeface="Anek Tamil"/>
                          <a:cs typeface="Anek Tamil"/>
                          <a:sym typeface="Anek Tamil"/>
                        </a:rPr>
                        <a:t>2/5</a:t>
                      </a:r>
                      <a:endParaRPr sz="1100" b="1" dirty="0">
                        <a:solidFill>
                          <a:schemeClr val="dk1"/>
                        </a:solidFill>
                        <a:latin typeface="Arial Black" panose="020B0A04020102020204" pitchFamily="34" charset="0"/>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9737">
                <a:tc>
                  <a:txBody>
                    <a:bodyPr/>
                    <a:lstStyle/>
                    <a:p>
                      <a:pPr marL="0" lvl="0" indent="0" algn="l" rtl="0">
                        <a:spcBef>
                          <a:spcPts val="0"/>
                        </a:spcBef>
                        <a:spcAft>
                          <a:spcPts val="0"/>
                        </a:spcAft>
                        <a:buNone/>
                      </a:pPr>
                      <a:r>
                        <a:rPr lang="en" b="1">
                          <a:solidFill>
                            <a:schemeClr val="dk1"/>
                          </a:solidFill>
                          <a:latin typeface="Orbitron"/>
                          <a:ea typeface="Orbitron"/>
                          <a:cs typeface="Orbitron"/>
                          <a:sym typeface="Orbitron"/>
                        </a:rPr>
                        <a:t>Idea 5</a:t>
                      </a:r>
                      <a:endParaRPr>
                        <a:solidFill>
                          <a:schemeClr val="dk1"/>
                        </a:solidFill>
                        <a:latin typeface="Orbitron"/>
                        <a:ea typeface="Orbitron"/>
                        <a:cs typeface="Orbitron"/>
                        <a:sym typeface="Orbitron"/>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Budget 5</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Insert the date</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Team 5</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Comment 5</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latin typeface="Arial Black" panose="020B0A04020102020204" pitchFamily="34" charset="0"/>
                          <a:ea typeface="Anek Tamil"/>
                          <a:cs typeface="Anek Tamil"/>
                          <a:sym typeface="Anek Tamil"/>
                        </a:rPr>
                        <a:t>5/5</a:t>
                      </a:r>
                      <a:endParaRPr sz="1100" b="1" dirty="0">
                        <a:solidFill>
                          <a:schemeClr val="dk1"/>
                        </a:solidFill>
                        <a:latin typeface="Arial Black" panose="020B0A04020102020204" pitchFamily="34" charset="0"/>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29737">
                <a:tc>
                  <a:txBody>
                    <a:bodyPr/>
                    <a:lstStyle/>
                    <a:p>
                      <a:pPr marL="0" lvl="0" indent="0" algn="l" rtl="0">
                        <a:spcBef>
                          <a:spcPts val="0"/>
                        </a:spcBef>
                        <a:spcAft>
                          <a:spcPts val="0"/>
                        </a:spcAft>
                        <a:buNone/>
                      </a:pPr>
                      <a:r>
                        <a:rPr lang="en" b="1">
                          <a:solidFill>
                            <a:schemeClr val="dk1"/>
                          </a:solidFill>
                          <a:latin typeface="Orbitron"/>
                          <a:ea typeface="Orbitron"/>
                          <a:cs typeface="Orbitron"/>
                          <a:sym typeface="Orbitron"/>
                        </a:rPr>
                        <a:t>Idea 6</a:t>
                      </a:r>
                      <a:endParaRPr>
                        <a:solidFill>
                          <a:schemeClr val="dk1"/>
                        </a:solidFill>
                        <a:latin typeface="Orbitron"/>
                        <a:ea typeface="Orbitron"/>
                        <a:cs typeface="Orbitron"/>
                        <a:sym typeface="Orbitron"/>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Budget 6</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Insert the date</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mn-lt"/>
                          <a:ea typeface="Anek Tamil"/>
                          <a:cs typeface="Anek Tamil"/>
                          <a:sym typeface="Anek Tamil"/>
                        </a:rPr>
                        <a:t>Team 6</a:t>
                      </a:r>
                      <a:endParaRPr>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mn-lt"/>
                          <a:ea typeface="Anek Tamil"/>
                          <a:cs typeface="Anek Tamil"/>
                          <a:sym typeface="Anek Tamil"/>
                        </a:rPr>
                        <a:t>Comment 6</a:t>
                      </a:r>
                      <a:endParaRPr dirty="0">
                        <a:solidFill>
                          <a:schemeClr val="dk1"/>
                        </a:solidFill>
                        <a:latin typeface="+mn-lt"/>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100" b="1" dirty="0">
                          <a:solidFill>
                            <a:schemeClr val="dk1"/>
                          </a:solidFill>
                          <a:latin typeface="Arial Black" panose="020B0A04020102020204" pitchFamily="34" charset="0"/>
                          <a:ea typeface="Anek Tamil"/>
                          <a:cs typeface="Anek Tamil"/>
                          <a:sym typeface="Anek Tamil"/>
                        </a:rPr>
                        <a:t>4/5</a:t>
                      </a:r>
                      <a:endParaRPr sz="1100" b="1" dirty="0">
                        <a:solidFill>
                          <a:schemeClr val="dk1"/>
                        </a:solidFill>
                        <a:latin typeface="Arial Black" panose="020B0A04020102020204" pitchFamily="34" charset="0"/>
                        <a:ea typeface="Anek Tamil"/>
                        <a:cs typeface="Anek Tamil"/>
                        <a:sym typeface="Anek Tamil"/>
                      </a:endParaRPr>
                    </a:p>
                  </a:txBody>
                  <a:tcPr marL="0" marR="0"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352" name="Google Shape;352;p43"/>
          <p:cNvPicPr preferRelativeResize="0"/>
          <p:nvPr/>
        </p:nvPicPr>
        <p:blipFill>
          <a:blip r:embed="rId3">
            <a:alphaModFix/>
          </a:blip>
          <a:stretch>
            <a:fillRect/>
          </a:stretch>
        </p:blipFill>
        <p:spPr>
          <a:xfrm>
            <a:off x="7509700" y="37350"/>
            <a:ext cx="1032227" cy="995301"/>
          </a:xfrm>
          <a:prstGeom prst="rect">
            <a:avLst/>
          </a:prstGeom>
          <a:noFill/>
          <a:ln>
            <a:noFill/>
          </a:ln>
        </p:spPr>
      </p:pic>
      <p:pic>
        <p:nvPicPr>
          <p:cNvPr id="353" name="Google Shape;353;p43"/>
          <p:cNvPicPr preferRelativeResize="0"/>
          <p:nvPr/>
        </p:nvPicPr>
        <p:blipFill rotWithShape="1">
          <a:blip r:embed="rId4">
            <a:alphaModFix/>
          </a:blip>
          <a:srcRect l="7663" b="54157"/>
          <a:stretch/>
        </p:blipFill>
        <p:spPr>
          <a:xfrm flipH="1">
            <a:off x="7281531" y="4290426"/>
            <a:ext cx="1488564" cy="12612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4"/>
          <p:cNvSpPr/>
          <p:nvPr/>
        </p:nvSpPr>
        <p:spPr>
          <a:xfrm>
            <a:off x="0" y="793275"/>
            <a:ext cx="7116300" cy="3604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9" name="Google Shape;359;p44"/>
          <p:cNvSpPr txBox="1">
            <a:spLocks noGrp="1"/>
          </p:cNvSpPr>
          <p:nvPr>
            <p:ph type="title"/>
          </p:nvPr>
        </p:nvSpPr>
        <p:spPr>
          <a:xfrm>
            <a:off x="715100" y="1322575"/>
            <a:ext cx="6104700" cy="252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“Exclusive</a:t>
            </a:r>
            <a:endParaRPr>
              <a:solidFill>
                <a:schemeClr val="dk1"/>
              </a:solidFill>
            </a:endParaRPr>
          </a:p>
          <a:p>
            <a:pPr marL="0" lvl="0" indent="0" algn="l" rtl="0">
              <a:spcBef>
                <a:spcPts val="0"/>
              </a:spcBef>
              <a:spcAft>
                <a:spcPts val="0"/>
              </a:spcAft>
              <a:buNone/>
            </a:pPr>
            <a:r>
              <a:rPr lang="en">
                <a:solidFill>
                  <a:schemeClr val="dk1"/>
                </a:solidFill>
              </a:rPr>
              <a:t>and inspiring”</a:t>
            </a:r>
            <a:endParaRPr>
              <a:solidFill>
                <a:schemeClr val="dk1"/>
              </a:solidFill>
            </a:endParaRPr>
          </a:p>
        </p:txBody>
      </p:sp>
      <p:pic>
        <p:nvPicPr>
          <p:cNvPr id="360" name="Google Shape;360;p44"/>
          <p:cNvPicPr preferRelativeResize="0"/>
          <p:nvPr/>
        </p:nvPicPr>
        <p:blipFill>
          <a:blip r:embed="rId3">
            <a:alphaModFix/>
          </a:blip>
          <a:stretch>
            <a:fillRect/>
          </a:stretch>
        </p:blipFill>
        <p:spPr>
          <a:xfrm>
            <a:off x="7343701" y="2571750"/>
            <a:ext cx="2691773" cy="2782802"/>
          </a:xfrm>
          <a:prstGeom prst="rect">
            <a:avLst/>
          </a:prstGeom>
          <a:noFill/>
          <a:ln>
            <a:noFill/>
          </a:ln>
        </p:spPr>
      </p:pic>
      <p:grpSp>
        <p:nvGrpSpPr>
          <p:cNvPr id="361" name="Google Shape;361;p44"/>
          <p:cNvGrpSpPr/>
          <p:nvPr/>
        </p:nvGrpSpPr>
        <p:grpSpPr>
          <a:xfrm>
            <a:off x="560093" y="61288"/>
            <a:ext cx="4528871" cy="4852013"/>
            <a:chOff x="560093" y="61288"/>
            <a:chExt cx="4528871" cy="4852013"/>
          </a:xfrm>
        </p:grpSpPr>
        <p:pic>
          <p:nvPicPr>
            <p:cNvPr id="362" name="Google Shape;362;p44"/>
            <p:cNvPicPr preferRelativeResize="0"/>
            <p:nvPr/>
          </p:nvPicPr>
          <p:blipFill rotWithShape="1">
            <a:blip r:embed="rId4">
              <a:alphaModFix/>
            </a:blip>
            <a:srcRect l="7663" b="54157"/>
            <a:stretch/>
          </p:blipFill>
          <p:spPr>
            <a:xfrm>
              <a:off x="3600400" y="61288"/>
              <a:ext cx="1488564" cy="1261276"/>
            </a:xfrm>
            <a:prstGeom prst="rect">
              <a:avLst/>
            </a:prstGeom>
            <a:noFill/>
            <a:ln>
              <a:noFill/>
            </a:ln>
          </p:spPr>
        </p:pic>
        <p:pic>
          <p:nvPicPr>
            <p:cNvPr id="363" name="Google Shape;363;p44"/>
            <p:cNvPicPr preferRelativeResize="0"/>
            <p:nvPr/>
          </p:nvPicPr>
          <p:blipFill>
            <a:blip r:embed="rId5">
              <a:alphaModFix/>
            </a:blip>
            <a:stretch>
              <a:fillRect/>
            </a:stretch>
          </p:blipFill>
          <p:spPr>
            <a:xfrm>
              <a:off x="766000" y="194287"/>
              <a:ext cx="1032227" cy="995301"/>
            </a:xfrm>
            <a:prstGeom prst="rect">
              <a:avLst/>
            </a:prstGeom>
            <a:noFill/>
            <a:ln>
              <a:noFill/>
            </a:ln>
          </p:spPr>
        </p:pic>
        <p:pic>
          <p:nvPicPr>
            <p:cNvPr id="364" name="Google Shape;364;p44"/>
            <p:cNvPicPr preferRelativeResize="0"/>
            <p:nvPr/>
          </p:nvPicPr>
          <p:blipFill rotWithShape="1">
            <a:blip r:embed="rId4">
              <a:alphaModFix/>
            </a:blip>
            <a:srcRect l="67985" t="54157" r="-3"/>
            <a:stretch/>
          </p:blipFill>
          <p:spPr>
            <a:xfrm>
              <a:off x="560093" y="3652025"/>
              <a:ext cx="516150" cy="1261276"/>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Process for the next project</a:t>
            </a:r>
            <a:endParaRPr/>
          </a:p>
        </p:txBody>
      </p:sp>
      <p:sp>
        <p:nvSpPr>
          <p:cNvPr id="370" name="Google Shape;370;p45"/>
          <p:cNvSpPr/>
          <p:nvPr/>
        </p:nvSpPr>
        <p:spPr>
          <a:xfrm>
            <a:off x="1531125" y="152362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5"/>
          <p:cNvSpPr/>
          <p:nvPr/>
        </p:nvSpPr>
        <p:spPr>
          <a:xfrm>
            <a:off x="3495025" y="152362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5"/>
          <p:cNvSpPr/>
          <p:nvPr/>
        </p:nvSpPr>
        <p:spPr>
          <a:xfrm>
            <a:off x="5458925" y="152362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5"/>
          <p:cNvSpPr/>
          <p:nvPr/>
        </p:nvSpPr>
        <p:spPr>
          <a:xfrm>
            <a:off x="7422825" y="152362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5"/>
          <p:cNvSpPr txBox="1"/>
          <p:nvPr/>
        </p:nvSpPr>
        <p:spPr>
          <a:xfrm flipH="1">
            <a:off x="713175" y="2044001"/>
            <a:ext cx="1812300" cy="39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Planning phase</a:t>
            </a:r>
            <a:endParaRPr sz="1200" dirty="0">
              <a:solidFill>
                <a:schemeClr val="dk1"/>
              </a:solidFill>
              <a:latin typeface="+mn-lt"/>
              <a:ea typeface="Anek Tamil"/>
              <a:cs typeface="Anek Tamil"/>
              <a:sym typeface="Anek Tamil"/>
            </a:endParaRPr>
          </a:p>
        </p:txBody>
      </p:sp>
      <p:sp>
        <p:nvSpPr>
          <p:cNvPr id="375" name="Google Shape;375;p45"/>
          <p:cNvSpPr txBox="1"/>
          <p:nvPr/>
        </p:nvSpPr>
        <p:spPr>
          <a:xfrm flipH="1">
            <a:off x="2677075" y="2044001"/>
            <a:ext cx="1812300" cy="39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Development</a:t>
            </a:r>
            <a:endParaRPr sz="1200" dirty="0">
              <a:solidFill>
                <a:schemeClr val="dk1"/>
              </a:solidFill>
              <a:latin typeface="+mn-lt"/>
              <a:ea typeface="Anek Tamil"/>
              <a:cs typeface="Anek Tamil"/>
              <a:sym typeface="Anek Tamil"/>
            </a:endParaRPr>
          </a:p>
        </p:txBody>
      </p:sp>
      <p:sp>
        <p:nvSpPr>
          <p:cNvPr id="376" name="Google Shape;376;p45"/>
          <p:cNvSpPr txBox="1"/>
          <p:nvPr/>
        </p:nvSpPr>
        <p:spPr>
          <a:xfrm flipH="1">
            <a:off x="4640975" y="2044001"/>
            <a:ext cx="1812300" cy="39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Testing</a:t>
            </a:r>
            <a:endParaRPr sz="1200" dirty="0">
              <a:solidFill>
                <a:schemeClr val="dk1"/>
              </a:solidFill>
              <a:latin typeface="+mn-lt"/>
              <a:ea typeface="Anek Tamil"/>
              <a:cs typeface="Anek Tamil"/>
              <a:sym typeface="Anek Tamil"/>
            </a:endParaRPr>
          </a:p>
        </p:txBody>
      </p:sp>
      <p:sp>
        <p:nvSpPr>
          <p:cNvPr id="377" name="Google Shape;377;p45"/>
          <p:cNvSpPr txBox="1"/>
          <p:nvPr/>
        </p:nvSpPr>
        <p:spPr>
          <a:xfrm flipH="1">
            <a:off x="6604875" y="2044001"/>
            <a:ext cx="1812300" cy="39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Content creation</a:t>
            </a:r>
            <a:endParaRPr sz="1200" dirty="0">
              <a:solidFill>
                <a:schemeClr val="dk1"/>
              </a:solidFill>
              <a:latin typeface="+mn-lt"/>
              <a:ea typeface="Anek Tamil"/>
              <a:cs typeface="Anek Tamil"/>
              <a:sym typeface="Anek Tamil"/>
            </a:endParaRPr>
          </a:p>
        </p:txBody>
      </p:sp>
      <p:cxnSp>
        <p:nvCxnSpPr>
          <p:cNvPr id="378" name="Google Shape;378;p45"/>
          <p:cNvCxnSpPr>
            <a:stCxn id="370" idx="3"/>
            <a:endCxn id="371" idx="1"/>
          </p:cNvCxnSpPr>
          <p:nvPr/>
        </p:nvCxnSpPr>
        <p:spPr>
          <a:xfrm>
            <a:off x="1707525" y="1611825"/>
            <a:ext cx="1787400" cy="0"/>
          </a:xfrm>
          <a:prstGeom prst="straightConnector1">
            <a:avLst/>
          </a:prstGeom>
          <a:noFill/>
          <a:ln w="9525" cap="flat" cmpd="sng">
            <a:solidFill>
              <a:schemeClr val="dk1"/>
            </a:solidFill>
            <a:prstDash val="solid"/>
            <a:round/>
            <a:headEnd type="none" w="med" len="med"/>
            <a:tailEnd type="none" w="med" len="med"/>
          </a:ln>
        </p:spPr>
      </p:cxnSp>
      <p:cxnSp>
        <p:nvCxnSpPr>
          <p:cNvPr id="379" name="Google Shape;379;p45"/>
          <p:cNvCxnSpPr>
            <a:stCxn id="371" idx="3"/>
            <a:endCxn id="372" idx="1"/>
          </p:cNvCxnSpPr>
          <p:nvPr/>
        </p:nvCxnSpPr>
        <p:spPr>
          <a:xfrm>
            <a:off x="3671425" y="1611825"/>
            <a:ext cx="1787400" cy="0"/>
          </a:xfrm>
          <a:prstGeom prst="straightConnector1">
            <a:avLst/>
          </a:prstGeom>
          <a:noFill/>
          <a:ln w="9525" cap="flat" cmpd="sng">
            <a:solidFill>
              <a:schemeClr val="dk1"/>
            </a:solidFill>
            <a:prstDash val="solid"/>
            <a:round/>
            <a:headEnd type="none" w="med" len="med"/>
            <a:tailEnd type="none" w="med" len="med"/>
          </a:ln>
        </p:spPr>
      </p:cxnSp>
      <p:cxnSp>
        <p:nvCxnSpPr>
          <p:cNvPr id="380" name="Google Shape;380;p45"/>
          <p:cNvCxnSpPr>
            <a:stCxn id="372" idx="3"/>
            <a:endCxn id="373" idx="1"/>
          </p:cNvCxnSpPr>
          <p:nvPr/>
        </p:nvCxnSpPr>
        <p:spPr>
          <a:xfrm>
            <a:off x="5635325" y="1611825"/>
            <a:ext cx="1787400" cy="0"/>
          </a:xfrm>
          <a:prstGeom prst="straightConnector1">
            <a:avLst/>
          </a:prstGeom>
          <a:noFill/>
          <a:ln w="9525" cap="flat" cmpd="sng">
            <a:solidFill>
              <a:schemeClr val="dk1"/>
            </a:solidFill>
            <a:prstDash val="solid"/>
            <a:round/>
            <a:headEnd type="none" w="med" len="med"/>
            <a:tailEnd type="none" w="med" len="med"/>
          </a:ln>
        </p:spPr>
      </p:cxnSp>
      <p:cxnSp>
        <p:nvCxnSpPr>
          <p:cNvPr id="381" name="Google Shape;381;p45"/>
          <p:cNvCxnSpPr>
            <a:stCxn id="370" idx="2"/>
            <a:endCxn id="374" idx="0"/>
          </p:cNvCxnSpPr>
          <p:nvPr/>
        </p:nvCxnSpPr>
        <p:spPr>
          <a:xfrm>
            <a:off x="1619325" y="1700025"/>
            <a:ext cx="0" cy="344100"/>
          </a:xfrm>
          <a:prstGeom prst="straightConnector1">
            <a:avLst/>
          </a:prstGeom>
          <a:noFill/>
          <a:ln w="9525" cap="flat" cmpd="sng">
            <a:solidFill>
              <a:schemeClr val="dk1"/>
            </a:solidFill>
            <a:prstDash val="solid"/>
            <a:round/>
            <a:headEnd type="none" w="med" len="med"/>
            <a:tailEnd type="none" w="med" len="med"/>
          </a:ln>
        </p:spPr>
      </p:cxnSp>
      <p:cxnSp>
        <p:nvCxnSpPr>
          <p:cNvPr id="382" name="Google Shape;382;p45"/>
          <p:cNvCxnSpPr>
            <a:stCxn id="371" idx="2"/>
            <a:endCxn id="375" idx="0"/>
          </p:cNvCxnSpPr>
          <p:nvPr/>
        </p:nvCxnSpPr>
        <p:spPr>
          <a:xfrm>
            <a:off x="3583225" y="1700025"/>
            <a:ext cx="0" cy="344100"/>
          </a:xfrm>
          <a:prstGeom prst="straightConnector1">
            <a:avLst/>
          </a:prstGeom>
          <a:noFill/>
          <a:ln w="9525" cap="flat" cmpd="sng">
            <a:solidFill>
              <a:schemeClr val="dk1"/>
            </a:solidFill>
            <a:prstDash val="solid"/>
            <a:round/>
            <a:headEnd type="none" w="med" len="med"/>
            <a:tailEnd type="none" w="med" len="med"/>
          </a:ln>
        </p:spPr>
      </p:cxnSp>
      <p:cxnSp>
        <p:nvCxnSpPr>
          <p:cNvPr id="383" name="Google Shape;383;p45"/>
          <p:cNvCxnSpPr>
            <a:stCxn id="372" idx="2"/>
            <a:endCxn id="376" idx="0"/>
          </p:cNvCxnSpPr>
          <p:nvPr/>
        </p:nvCxnSpPr>
        <p:spPr>
          <a:xfrm>
            <a:off x="5547125" y="1700025"/>
            <a:ext cx="0" cy="344100"/>
          </a:xfrm>
          <a:prstGeom prst="straightConnector1">
            <a:avLst/>
          </a:prstGeom>
          <a:noFill/>
          <a:ln w="9525" cap="flat" cmpd="sng">
            <a:solidFill>
              <a:schemeClr val="dk1"/>
            </a:solidFill>
            <a:prstDash val="solid"/>
            <a:round/>
            <a:headEnd type="none" w="med" len="med"/>
            <a:tailEnd type="none" w="med" len="med"/>
          </a:ln>
        </p:spPr>
      </p:cxnSp>
      <p:cxnSp>
        <p:nvCxnSpPr>
          <p:cNvPr id="384" name="Google Shape;384;p45"/>
          <p:cNvCxnSpPr>
            <a:stCxn id="373" idx="2"/>
            <a:endCxn id="377" idx="0"/>
          </p:cNvCxnSpPr>
          <p:nvPr/>
        </p:nvCxnSpPr>
        <p:spPr>
          <a:xfrm>
            <a:off x="7511025" y="1700025"/>
            <a:ext cx="0" cy="344100"/>
          </a:xfrm>
          <a:prstGeom prst="straightConnector1">
            <a:avLst/>
          </a:prstGeom>
          <a:noFill/>
          <a:ln w="9525" cap="flat" cmpd="sng">
            <a:solidFill>
              <a:schemeClr val="accent2"/>
            </a:solidFill>
            <a:prstDash val="solid"/>
            <a:round/>
            <a:headEnd type="none" w="med" len="med"/>
            <a:tailEnd type="none" w="med" len="med"/>
          </a:ln>
        </p:spPr>
      </p:cxnSp>
      <p:sp>
        <p:nvSpPr>
          <p:cNvPr id="385" name="Google Shape;385;p45"/>
          <p:cNvSpPr/>
          <p:nvPr/>
        </p:nvSpPr>
        <p:spPr>
          <a:xfrm>
            <a:off x="1531125" y="335807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5"/>
          <p:cNvSpPr/>
          <p:nvPr/>
        </p:nvSpPr>
        <p:spPr>
          <a:xfrm>
            <a:off x="3495025" y="335807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5"/>
          <p:cNvSpPr/>
          <p:nvPr/>
        </p:nvSpPr>
        <p:spPr>
          <a:xfrm>
            <a:off x="5458925" y="335807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5"/>
          <p:cNvSpPr/>
          <p:nvPr/>
        </p:nvSpPr>
        <p:spPr>
          <a:xfrm>
            <a:off x="7422825" y="3358075"/>
            <a:ext cx="176400" cy="17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5"/>
          <p:cNvSpPr txBox="1"/>
          <p:nvPr/>
        </p:nvSpPr>
        <p:spPr>
          <a:xfrm flipH="1">
            <a:off x="713175" y="3878451"/>
            <a:ext cx="1812300" cy="3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Pre-launch</a:t>
            </a:r>
            <a:endParaRPr sz="1200" dirty="0">
              <a:solidFill>
                <a:schemeClr val="dk1"/>
              </a:solidFill>
              <a:latin typeface="+mn-lt"/>
              <a:ea typeface="Anek Tamil"/>
              <a:cs typeface="Anek Tamil"/>
              <a:sym typeface="Anek Tamil"/>
            </a:endParaRPr>
          </a:p>
        </p:txBody>
      </p:sp>
      <p:sp>
        <p:nvSpPr>
          <p:cNvPr id="390" name="Google Shape;390;p45"/>
          <p:cNvSpPr txBox="1"/>
          <p:nvPr/>
        </p:nvSpPr>
        <p:spPr>
          <a:xfrm flipH="1">
            <a:off x="2677075" y="3878451"/>
            <a:ext cx="1812300" cy="3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Launch</a:t>
            </a:r>
            <a:endParaRPr sz="1200" dirty="0">
              <a:solidFill>
                <a:schemeClr val="dk1"/>
              </a:solidFill>
              <a:latin typeface="+mn-lt"/>
              <a:ea typeface="Anek Tamil"/>
              <a:cs typeface="Anek Tamil"/>
              <a:sym typeface="Anek Tamil"/>
            </a:endParaRPr>
          </a:p>
        </p:txBody>
      </p:sp>
      <p:sp>
        <p:nvSpPr>
          <p:cNvPr id="391" name="Google Shape;391;p45"/>
          <p:cNvSpPr txBox="1"/>
          <p:nvPr/>
        </p:nvSpPr>
        <p:spPr>
          <a:xfrm flipH="1">
            <a:off x="4640975" y="3878451"/>
            <a:ext cx="1812300" cy="3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Post-launch follow-up</a:t>
            </a:r>
            <a:endParaRPr sz="1200" dirty="0">
              <a:solidFill>
                <a:schemeClr val="dk1"/>
              </a:solidFill>
              <a:latin typeface="+mn-lt"/>
              <a:ea typeface="Anek Tamil"/>
              <a:cs typeface="Anek Tamil"/>
              <a:sym typeface="Anek Tamil"/>
            </a:endParaRPr>
          </a:p>
        </p:txBody>
      </p:sp>
      <p:sp>
        <p:nvSpPr>
          <p:cNvPr id="392" name="Google Shape;392;p45"/>
          <p:cNvSpPr txBox="1"/>
          <p:nvPr/>
        </p:nvSpPr>
        <p:spPr>
          <a:xfrm flipH="1">
            <a:off x="6604875" y="3878451"/>
            <a:ext cx="1812300" cy="3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n-lt"/>
                <a:ea typeface="Anek Tamil"/>
                <a:cs typeface="Anek Tamil"/>
                <a:sym typeface="Anek Tamil"/>
              </a:rPr>
              <a:t>Evaluation</a:t>
            </a:r>
            <a:endParaRPr sz="1200" dirty="0">
              <a:solidFill>
                <a:schemeClr val="dk1"/>
              </a:solidFill>
              <a:latin typeface="+mn-lt"/>
              <a:ea typeface="Anek Tamil"/>
              <a:cs typeface="Anek Tamil"/>
              <a:sym typeface="Anek Tamil"/>
            </a:endParaRPr>
          </a:p>
        </p:txBody>
      </p:sp>
      <p:cxnSp>
        <p:nvCxnSpPr>
          <p:cNvPr id="393" name="Google Shape;393;p45"/>
          <p:cNvCxnSpPr>
            <a:stCxn id="385" idx="3"/>
            <a:endCxn id="386" idx="1"/>
          </p:cNvCxnSpPr>
          <p:nvPr/>
        </p:nvCxnSpPr>
        <p:spPr>
          <a:xfrm>
            <a:off x="1707525" y="3446275"/>
            <a:ext cx="1787400" cy="0"/>
          </a:xfrm>
          <a:prstGeom prst="straightConnector1">
            <a:avLst/>
          </a:prstGeom>
          <a:noFill/>
          <a:ln w="9525" cap="flat" cmpd="sng">
            <a:solidFill>
              <a:schemeClr val="dk1"/>
            </a:solidFill>
            <a:prstDash val="solid"/>
            <a:round/>
            <a:headEnd type="none" w="med" len="med"/>
            <a:tailEnd type="none" w="med" len="med"/>
          </a:ln>
        </p:spPr>
      </p:cxnSp>
      <p:cxnSp>
        <p:nvCxnSpPr>
          <p:cNvPr id="394" name="Google Shape;394;p45"/>
          <p:cNvCxnSpPr>
            <a:stCxn id="386" idx="3"/>
            <a:endCxn id="387" idx="1"/>
          </p:cNvCxnSpPr>
          <p:nvPr/>
        </p:nvCxnSpPr>
        <p:spPr>
          <a:xfrm>
            <a:off x="3671425" y="3446275"/>
            <a:ext cx="1787400" cy="0"/>
          </a:xfrm>
          <a:prstGeom prst="straightConnector1">
            <a:avLst/>
          </a:prstGeom>
          <a:noFill/>
          <a:ln w="9525" cap="flat" cmpd="sng">
            <a:solidFill>
              <a:schemeClr val="dk1"/>
            </a:solidFill>
            <a:prstDash val="solid"/>
            <a:round/>
            <a:headEnd type="none" w="med" len="med"/>
            <a:tailEnd type="none" w="med" len="med"/>
          </a:ln>
        </p:spPr>
      </p:cxnSp>
      <p:cxnSp>
        <p:nvCxnSpPr>
          <p:cNvPr id="395" name="Google Shape;395;p45"/>
          <p:cNvCxnSpPr>
            <a:stCxn id="387" idx="3"/>
            <a:endCxn id="388" idx="1"/>
          </p:cNvCxnSpPr>
          <p:nvPr/>
        </p:nvCxnSpPr>
        <p:spPr>
          <a:xfrm>
            <a:off x="5635325" y="3446275"/>
            <a:ext cx="1787400" cy="0"/>
          </a:xfrm>
          <a:prstGeom prst="straightConnector1">
            <a:avLst/>
          </a:prstGeom>
          <a:noFill/>
          <a:ln w="9525" cap="flat" cmpd="sng">
            <a:solidFill>
              <a:schemeClr val="dk1"/>
            </a:solidFill>
            <a:prstDash val="solid"/>
            <a:round/>
            <a:headEnd type="none" w="med" len="med"/>
            <a:tailEnd type="none" w="med" len="med"/>
          </a:ln>
        </p:spPr>
      </p:cxnSp>
      <p:cxnSp>
        <p:nvCxnSpPr>
          <p:cNvPr id="396" name="Google Shape;396;p45"/>
          <p:cNvCxnSpPr>
            <a:stCxn id="385" idx="2"/>
            <a:endCxn id="389" idx="0"/>
          </p:cNvCxnSpPr>
          <p:nvPr/>
        </p:nvCxnSpPr>
        <p:spPr>
          <a:xfrm>
            <a:off x="1619325" y="3534475"/>
            <a:ext cx="0" cy="344100"/>
          </a:xfrm>
          <a:prstGeom prst="straightConnector1">
            <a:avLst/>
          </a:prstGeom>
          <a:noFill/>
          <a:ln w="9525" cap="flat" cmpd="sng">
            <a:solidFill>
              <a:schemeClr val="dk1"/>
            </a:solidFill>
            <a:prstDash val="solid"/>
            <a:round/>
            <a:headEnd type="none" w="med" len="med"/>
            <a:tailEnd type="none" w="med" len="med"/>
          </a:ln>
        </p:spPr>
      </p:cxnSp>
      <p:cxnSp>
        <p:nvCxnSpPr>
          <p:cNvPr id="397" name="Google Shape;397;p45"/>
          <p:cNvCxnSpPr>
            <a:stCxn id="386" idx="2"/>
            <a:endCxn id="390" idx="0"/>
          </p:cNvCxnSpPr>
          <p:nvPr/>
        </p:nvCxnSpPr>
        <p:spPr>
          <a:xfrm>
            <a:off x="3583225" y="3534475"/>
            <a:ext cx="0" cy="344100"/>
          </a:xfrm>
          <a:prstGeom prst="straightConnector1">
            <a:avLst/>
          </a:prstGeom>
          <a:noFill/>
          <a:ln w="9525" cap="flat" cmpd="sng">
            <a:solidFill>
              <a:schemeClr val="dk1"/>
            </a:solidFill>
            <a:prstDash val="solid"/>
            <a:round/>
            <a:headEnd type="none" w="med" len="med"/>
            <a:tailEnd type="none" w="med" len="med"/>
          </a:ln>
        </p:spPr>
      </p:cxnSp>
      <p:cxnSp>
        <p:nvCxnSpPr>
          <p:cNvPr id="398" name="Google Shape;398;p45"/>
          <p:cNvCxnSpPr>
            <a:stCxn id="387" idx="2"/>
            <a:endCxn id="391" idx="0"/>
          </p:cNvCxnSpPr>
          <p:nvPr/>
        </p:nvCxnSpPr>
        <p:spPr>
          <a:xfrm>
            <a:off x="5547125" y="3534475"/>
            <a:ext cx="0" cy="344100"/>
          </a:xfrm>
          <a:prstGeom prst="straightConnector1">
            <a:avLst/>
          </a:prstGeom>
          <a:noFill/>
          <a:ln w="9525" cap="flat" cmpd="sng">
            <a:solidFill>
              <a:schemeClr val="dk1"/>
            </a:solidFill>
            <a:prstDash val="solid"/>
            <a:round/>
            <a:headEnd type="none" w="med" len="med"/>
            <a:tailEnd type="none" w="med" len="med"/>
          </a:ln>
        </p:spPr>
      </p:cxnSp>
      <p:cxnSp>
        <p:nvCxnSpPr>
          <p:cNvPr id="399" name="Google Shape;399;p45"/>
          <p:cNvCxnSpPr>
            <a:stCxn id="388" idx="2"/>
            <a:endCxn id="392" idx="0"/>
          </p:cNvCxnSpPr>
          <p:nvPr/>
        </p:nvCxnSpPr>
        <p:spPr>
          <a:xfrm>
            <a:off x="7511025" y="3534475"/>
            <a:ext cx="0" cy="344100"/>
          </a:xfrm>
          <a:prstGeom prst="straightConnector1">
            <a:avLst/>
          </a:prstGeom>
          <a:noFill/>
          <a:ln w="9525" cap="flat" cmpd="sng">
            <a:solidFill>
              <a:schemeClr val="dk1"/>
            </a:solidFill>
            <a:prstDash val="solid"/>
            <a:round/>
            <a:headEnd type="none" w="med" len="med"/>
            <a:tailEnd type="none" w="med" len="med"/>
          </a:ln>
        </p:spPr>
      </p:cxnSp>
      <p:cxnSp>
        <p:nvCxnSpPr>
          <p:cNvPr id="400" name="Google Shape;400;p45"/>
          <p:cNvCxnSpPr>
            <a:stCxn id="385" idx="1"/>
            <a:endCxn id="373" idx="3"/>
          </p:cNvCxnSpPr>
          <p:nvPr/>
        </p:nvCxnSpPr>
        <p:spPr>
          <a:xfrm rot="10800000" flipH="1">
            <a:off x="1531125" y="1611775"/>
            <a:ext cx="6068100" cy="1834500"/>
          </a:xfrm>
          <a:prstGeom prst="bentConnector5">
            <a:avLst>
              <a:gd name="adj1" fmla="val -3924"/>
              <a:gd name="adj2" fmla="val 35134"/>
              <a:gd name="adj3" fmla="val 113629"/>
            </a:avLst>
          </a:prstGeom>
          <a:noFill/>
          <a:ln w="9525" cap="flat" cmpd="sng">
            <a:solidFill>
              <a:schemeClr val="dk1"/>
            </a:solidFill>
            <a:prstDash val="solid"/>
            <a:round/>
            <a:headEnd type="none" w="med" len="med"/>
            <a:tailEnd type="none" w="med" len="med"/>
          </a:ln>
        </p:spPr>
      </p:cxnSp>
      <p:pic>
        <p:nvPicPr>
          <p:cNvPr id="401" name="Google Shape;401;p45"/>
          <p:cNvPicPr preferRelativeResize="0"/>
          <p:nvPr/>
        </p:nvPicPr>
        <p:blipFill>
          <a:blip r:embed="rId3">
            <a:alphaModFix/>
          </a:blip>
          <a:stretch>
            <a:fillRect/>
          </a:stretch>
        </p:blipFill>
        <p:spPr>
          <a:xfrm>
            <a:off x="8060575" y="3208875"/>
            <a:ext cx="1032227" cy="9953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Organizational chart</a:t>
            </a:r>
            <a:endParaRPr/>
          </a:p>
        </p:txBody>
      </p:sp>
      <p:cxnSp>
        <p:nvCxnSpPr>
          <p:cNvPr id="407" name="Google Shape;407;p46"/>
          <p:cNvCxnSpPr>
            <a:stCxn id="408" idx="2"/>
            <a:endCxn id="409" idx="0"/>
          </p:cNvCxnSpPr>
          <p:nvPr/>
        </p:nvCxnSpPr>
        <p:spPr>
          <a:xfrm rot="-5400000" flipH="1">
            <a:off x="5100697" y="1094450"/>
            <a:ext cx="489600" cy="1546200"/>
          </a:xfrm>
          <a:prstGeom prst="bentConnector3">
            <a:avLst>
              <a:gd name="adj1" fmla="val 49995"/>
            </a:avLst>
          </a:prstGeom>
          <a:noFill/>
          <a:ln w="9525" cap="flat" cmpd="sng">
            <a:solidFill>
              <a:schemeClr val="dk1"/>
            </a:solidFill>
            <a:prstDash val="solid"/>
            <a:miter lim="8000"/>
            <a:headEnd type="none" w="sm" len="sm"/>
            <a:tailEnd type="none" w="sm" len="sm"/>
          </a:ln>
        </p:spPr>
      </p:cxnSp>
      <p:cxnSp>
        <p:nvCxnSpPr>
          <p:cNvPr id="410" name="Google Shape;410;p46"/>
          <p:cNvCxnSpPr>
            <a:stCxn id="411" idx="0"/>
            <a:endCxn id="408" idx="2"/>
          </p:cNvCxnSpPr>
          <p:nvPr/>
        </p:nvCxnSpPr>
        <p:spPr>
          <a:xfrm rot="-5400000">
            <a:off x="3554608" y="1094416"/>
            <a:ext cx="489600" cy="1546200"/>
          </a:xfrm>
          <a:prstGeom prst="bentConnector3">
            <a:avLst>
              <a:gd name="adj1" fmla="val 49995"/>
            </a:avLst>
          </a:prstGeom>
          <a:noFill/>
          <a:ln w="9525" cap="flat" cmpd="sng">
            <a:solidFill>
              <a:schemeClr val="dk1"/>
            </a:solidFill>
            <a:prstDash val="solid"/>
            <a:miter lim="8000"/>
            <a:headEnd type="none" w="sm" len="sm"/>
            <a:tailEnd type="none" w="sm" len="sm"/>
          </a:ln>
        </p:spPr>
      </p:cxnSp>
      <p:cxnSp>
        <p:nvCxnSpPr>
          <p:cNvPr id="412" name="Google Shape;412;p46"/>
          <p:cNvCxnSpPr>
            <a:stCxn id="411" idx="2"/>
            <a:endCxn id="413" idx="0"/>
          </p:cNvCxnSpPr>
          <p:nvPr/>
        </p:nvCxnSpPr>
        <p:spPr>
          <a:xfrm rot="-5400000" flipH="1">
            <a:off x="3131308" y="2378116"/>
            <a:ext cx="528000" cy="738000"/>
          </a:xfrm>
          <a:prstGeom prst="bentConnector3">
            <a:avLst>
              <a:gd name="adj1" fmla="val 50013"/>
            </a:avLst>
          </a:prstGeom>
          <a:noFill/>
          <a:ln w="9525" cap="flat" cmpd="sng">
            <a:solidFill>
              <a:schemeClr val="dk1"/>
            </a:solidFill>
            <a:prstDash val="solid"/>
            <a:miter lim="8000"/>
            <a:headEnd type="none" w="sm" len="sm"/>
            <a:tailEnd type="none" w="sm" len="sm"/>
          </a:ln>
        </p:spPr>
      </p:cxnSp>
      <p:cxnSp>
        <p:nvCxnSpPr>
          <p:cNvPr id="414" name="Google Shape;414;p46"/>
          <p:cNvCxnSpPr>
            <a:stCxn id="415" idx="0"/>
            <a:endCxn id="411" idx="2"/>
          </p:cNvCxnSpPr>
          <p:nvPr/>
        </p:nvCxnSpPr>
        <p:spPr>
          <a:xfrm rot="-5400000">
            <a:off x="2393179" y="2378000"/>
            <a:ext cx="528000" cy="738300"/>
          </a:xfrm>
          <a:prstGeom prst="bentConnector3">
            <a:avLst>
              <a:gd name="adj1" fmla="val 50013"/>
            </a:avLst>
          </a:prstGeom>
          <a:noFill/>
          <a:ln w="9525" cap="flat" cmpd="sng">
            <a:solidFill>
              <a:schemeClr val="dk1"/>
            </a:solidFill>
            <a:prstDash val="solid"/>
            <a:miter lim="8000"/>
            <a:headEnd type="none" w="sm" len="sm"/>
            <a:tailEnd type="none" w="sm" len="sm"/>
          </a:ln>
        </p:spPr>
      </p:cxnSp>
      <p:cxnSp>
        <p:nvCxnSpPr>
          <p:cNvPr id="416" name="Google Shape;416;p46"/>
          <p:cNvCxnSpPr>
            <a:stCxn id="409" idx="2"/>
            <a:endCxn id="417" idx="0"/>
          </p:cNvCxnSpPr>
          <p:nvPr/>
        </p:nvCxnSpPr>
        <p:spPr>
          <a:xfrm rot="-5400000" flipH="1">
            <a:off x="6223482" y="2378116"/>
            <a:ext cx="528000" cy="738000"/>
          </a:xfrm>
          <a:prstGeom prst="bentConnector3">
            <a:avLst>
              <a:gd name="adj1" fmla="val 50013"/>
            </a:avLst>
          </a:prstGeom>
          <a:noFill/>
          <a:ln w="9525" cap="flat" cmpd="sng">
            <a:solidFill>
              <a:schemeClr val="dk1"/>
            </a:solidFill>
            <a:prstDash val="solid"/>
            <a:miter lim="8000"/>
            <a:headEnd type="none" w="sm" len="sm"/>
            <a:tailEnd type="none" w="sm" len="sm"/>
          </a:ln>
        </p:spPr>
      </p:cxnSp>
      <p:cxnSp>
        <p:nvCxnSpPr>
          <p:cNvPr id="418" name="Google Shape;418;p46"/>
          <p:cNvCxnSpPr>
            <a:stCxn id="419" idx="0"/>
            <a:endCxn id="409" idx="2"/>
          </p:cNvCxnSpPr>
          <p:nvPr/>
        </p:nvCxnSpPr>
        <p:spPr>
          <a:xfrm rot="-5400000">
            <a:off x="5485352" y="2378000"/>
            <a:ext cx="528000" cy="738300"/>
          </a:xfrm>
          <a:prstGeom prst="bentConnector3">
            <a:avLst>
              <a:gd name="adj1" fmla="val 50013"/>
            </a:avLst>
          </a:prstGeom>
          <a:noFill/>
          <a:ln w="9525" cap="flat" cmpd="sng">
            <a:solidFill>
              <a:schemeClr val="dk1"/>
            </a:solidFill>
            <a:prstDash val="solid"/>
            <a:miter lim="8000"/>
            <a:headEnd type="none" w="sm" len="sm"/>
            <a:tailEnd type="none" w="sm" len="sm"/>
          </a:ln>
        </p:spPr>
      </p:cxnSp>
      <p:cxnSp>
        <p:nvCxnSpPr>
          <p:cNvPr id="420" name="Google Shape;420;p46"/>
          <p:cNvCxnSpPr>
            <a:stCxn id="421" idx="0"/>
            <a:endCxn id="415" idx="2"/>
          </p:cNvCxnSpPr>
          <p:nvPr/>
        </p:nvCxnSpPr>
        <p:spPr>
          <a:xfrm rot="-5400000">
            <a:off x="1654975" y="3276833"/>
            <a:ext cx="528000" cy="738300"/>
          </a:xfrm>
          <a:prstGeom prst="bentConnector3">
            <a:avLst>
              <a:gd name="adj1" fmla="val 50003"/>
            </a:avLst>
          </a:prstGeom>
          <a:noFill/>
          <a:ln w="9525" cap="flat" cmpd="sng">
            <a:solidFill>
              <a:schemeClr val="dk1"/>
            </a:solidFill>
            <a:prstDash val="solid"/>
            <a:miter lim="8000"/>
            <a:headEnd type="none" w="sm" len="sm"/>
            <a:tailEnd type="none" w="sm" len="sm"/>
          </a:ln>
        </p:spPr>
      </p:cxnSp>
      <p:cxnSp>
        <p:nvCxnSpPr>
          <p:cNvPr id="422" name="Google Shape;422;p46"/>
          <p:cNvCxnSpPr>
            <a:stCxn id="423" idx="0"/>
            <a:endCxn id="415" idx="2"/>
          </p:cNvCxnSpPr>
          <p:nvPr/>
        </p:nvCxnSpPr>
        <p:spPr>
          <a:xfrm rot="5400000" flipH="1">
            <a:off x="2393069" y="3276833"/>
            <a:ext cx="528000" cy="738300"/>
          </a:xfrm>
          <a:prstGeom prst="bentConnector3">
            <a:avLst>
              <a:gd name="adj1" fmla="val 50003"/>
            </a:avLst>
          </a:prstGeom>
          <a:noFill/>
          <a:ln w="9525" cap="flat" cmpd="sng">
            <a:solidFill>
              <a:schemeClr val="dk1"/>
            </a:solidFill>
            <a:prstDash val="solid"/>
            <a:miter lim="8000"/>
            <a:headEnd type="none" w="sm" len="sm"/>
            <a:tailEnd type="none" w="sm" len="sm"/>
          </a:ln>
        </p:spPr>
      </p:cxnSp>
      <p:cxnSp>
        <p:nvCxnSpPr>
          <p:cNvPr id="424" name="Google Shape;424;p46"/>
          <p:cNvCxnSpPr>
            <a:stCxn id="425" idx="0"/>
            <a:endCxn id="419" idx="2"/>
          </p:cNvCxnSpPr>
          <p:nvPr/>
        </p:nvCxnSpPr>
        <p:spPr>
          <a:xfrm rot="-5400000">
            <a:off x="4747150" y="3276833"/>
            <a:ext cx="528000" cy="738300"/>
          </a:xfrm>
          <a:prstGeom prst="bentConnector3">
            <a:avLst>
              <a:gd name="adj1" fmla="val 50003"/>
            </a:avLst>
          </a:prstGeom>
          <a:noFill/>
          <a:ln w="9525" cap="flat" cmpd="sng">
            <a:solidFill>
              <a:schemeClr val="dk1"/>
            </a:solidFill>
            <a:prstDash val="solid"/>
            <a:miter lim="8000"/>
            <a:headEnd type="none" w="sm" len="sm"/>
            <a:tailEnd type="none" w="sm" len="sm"/>
          </a:ln>
        </p:spPr>
      </p:cxnSp>
      <p:cxnSp>
        <p:nvCxnSpPr>
          <p:cNvPr id="426" name="Google Shape;426;p46"/>
          <p:cNvCxnSpPr>
            <a:stCxn id="427" idx="0"/>
            <a:endCxn id="419" idx="2"/>
          </p:cNvCxnSpPr>
          <p:nvPr/>
        </p:nvCxnSpPr>
        <p:spPr>
          <a:xfrm rot="5400000" flipH="1">
            <a:off x="5485244" y="3276833"/>
            <a:ext cx="528000" cy="738300"/>
          </a:xfrm>
          <a:prstGeom prst="bentConnector3">
            <a:avLst>
              <a:gd name="adj1" fmla="val 50003"/>
            </a:avLst>
          </a:prstGeom>
          <a:noFill/>
          <a:ln w="9525" cap="flat" cmpd="sng">
            <a:solidFill>
              <a:schemeClr val="dk1"/>
            </a:solidFill>
            <a:prstDash val="solid"/>
            <a:miter lim="8000"/>
            <a:headEnd type="none" w="sm" len="sm"/>
            <a:tailEnd type="none" w="sm" len="sm"/>
          </a:ln>
        </p:spPr>
      </p:cxnSp>
      <p:cxnSp>
        <p:nvCxnSpPr>
          <p:cNvPr id="428" name="Google Shape;428;p46"/>
          <p:cNvCxnSpPr>
            <a:stCxn id="429" idx="0"/>
            <a:endCxn id="419" idx="2"/>
          </p:cNvCxnSpPr>
          <p:nvPr/>
        </p:nvCxnSpPr>
        <p:spPr>
          <a:xfrm rot="5400000" flipH="1">
            <a:off x="6223500" y="2538683"/>
            <a:ext cx="528000" cy="2214600"/>
          </a:xfrm>
          <a:prstGeom prst="bentConnector3">
            <a:avLst>
              <a:gd name="adj1" fmla="val 50003"/>
            </a:avLst>
          </a:prstGeom>
          <a:noFill/>
          <a:ln w="9525" cap="flat" cmpd="sng">
            <a:solidFill>
              <a:schemeClr val="dk1"/>
            </a:solidFill>
            <a:prstDash val="solid"/>
            <a:miter lim="8000"/>
            <a:headEnd type="none" w="sm" len="sm"/>
            <a:tailEnd type="none" w="sm" len="sm"/>
          </a:ln>
        </p:spPr>
      </p:cxnSp>
      <p:sp>
        <p:nvSpPr>
          <p:cNvPr id="408" name="Google Shape;408;p46"/>
          <p:cNvSpPr txBox="1"/>
          <p:nvPr/>
        </p:nvSpPr>
        <p:spPr>
          <a:xfrm>
            <a:off x="3899647" y="1251950"/>
            <a:ext cx="1345500" cy="370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Orbitron"/>
                <a:ea typeface="Orbitron"/>
                <a:cs typeface="Orbitron"/>
                <a:sym typeface="Orbitron"/>
              </a:rPr>
              <a:t>CEO</a:t>
            </a:r>
            <a:endParaRPr sz="1200" b="1">
              <a:solidFill>
                <a:schemeClr val="dk1"/>
              </a:solidFill>
              <a:latin typeface="Orbitron"/>
              <a:ea typeface="Orbitron"/>
              <a:cs typeface="Orbitron"/>
              <a:sym typeface="Orbitron"/>
            </a:endParaRPr>
          </a:p>
        </p:txBody>
      </p:sp>
      <p:sp>
        <p:nvSpPr>
          <p:cNvPr id="411" name="Google Shape;411;p46"/>
          <p:cNvSpPr txBox="1"/>
          <p:nvPr/>
        </p:nvSpPr>
        <p:spPr>
          <a:xfrm>
            <a:off x="2354608" y="2112316"/>
            <a:ext cx="1343400" cy="370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mn-lt"/>
                <a:ea typeface="Anek Tamil"/>
                <a:cs typeface="Anek Tamil"/>
                <a:sym typeface="Anek Tamil"/>
              </a:rPr>
              <a:t>Manager 1</a:t>
            </a:r>
            <a:endParaRPr sz="1000" b="1" dirty="0">
              <a:solidFill>
                <a:schemeClr val="dk1"/>
              </a:solidFill>
              <a:latin typeface="+mn-lt"/>
              <a:ea typeface="Anek Tamil"/>
              <a:cs typeface="Anek Tamil"/>
              <a:sym typeface="Anek Tamil"/>
            </a:endParaRPr>
          </a:p>
        </p:txBody>
      </p:sp>
      <p:sp>
        <p:nvSpPr>
          <p:cNvPr id="409" name="Google Shape;409;p46"/>
          <p:cNvSpPr txBox="1"/>
          <p:nvPr/>
        </p:nvSpPr>
        <p:spPr>
          <a:xfrm>
            <a:off x="5446782" y="2112316"/>
            <a:ext cx="1343400" cy="370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mn-lt"/>
                <a:ea typeface="Anek Tamil"/>
                <a:cs typeface="Anek Tamil"/>
                <a:sym typeface="Anek Tamil"/>
              </a:rPr>
              <a:t>Manager 2</a:t>
            </a:r>
            <a:endParaRPr sz="1000" b="1" dirty="0">
              <a:solidFill>
                <a:schemeClr val="dk1"/>
              </a:solidFill>
              <a:latin typeface="+mn-lt"/>
              <a:ea typeface="Anek Tamil"/>
              <a:cs typeface="Anek Tamil"/>
              <a:sym typeface="Anek Tamil"/>
            </a:endParaRPr>
          </a:p>
        </p:txBody>
      </p:sp>
      <p:sp>
        <p:nvSpPr>
          <p:cNvPr id="417" name="Google Shape;417;p46"/>
          <p:cNvSpPr txBox="1"/>
          <p:nvPr/>
        </p:nvSpPr>
        <p:spPr>
          <a:xfrm>
            <a:off x="6268296" y="3011150"/>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mn-lt"/>
                <a:ea typeface="Anek Tamil"/>
                <a:cs typeface="Anek Tamil"/>
                <a:sym typeface="Anek Tamil"/>
              </a:rPr>
              <a:t>Team Leader 2</a:t>
            </a:r>
            <a:endParaRPr sz="1000" b="1" dirty="0">
              <a:solidFill>
                <a:schemeClr val="dk1"/>
              </a:solidFill>
              <a:latin typeface="+mn-lt"/>
              <a:ea typeface="Anek Tamil"/>
              <a:cs typeface="Anek Tamil"/>
              <a:sym typeface="Anek Tamil"/>
            </a:endParaRPr>
          </a:p>
        </p:txBody>
      </p:sp>
      <p:sp>
        <p:nvSpPr>
          <p:cNvPr id="419" name="Google Shape;419;p46"/>
          <p:cNvSpPr txBox="1"/>
          <p:nvPr/>
        </p:nvSpPr>
        <p:spPr>
          <a:xfrm>
            <a:off x="4791902" y="3011150"/>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mn-lt"/>
                <a:ea typeface="Anek Tamil"/>
                <a:cs typeface="Anek Tamil"/>
                <a:sym typeface="Anek Tamil"/>
              </a:rPr>
              <a:t>Team Leader 1</a:t>
            </a:r>
            <a:endParaRPr sz="1000" b="1" dirty="0">
              <a:solidFill>
                <a:schemeClr val="dk1"/>
              </a:solidFill>
              <a:latin typeface="+mn-lt"/>
              <a:ea typeface="Anek Tamil"/>
              <a:cs typeface="Anek Tamil"/>
              <a:sym typeface="Anek Tamil"/>
            </a:endParaRPr>
          </a:p>
        </p:txBody>
      </p:sp>
      <p:sp>
        <p:nvSpPr>
          <p:cNvPr id="413" name="Google Shape;413;p46"/>
          <p:cNvSpPr txBox="1"/>
          <p:nvPr/>
        </p:nvSpPr>
        <p:spPr>
          <a:xfrm>
            <a:off x="3176123" y="3011150"/>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mn-lt"/>
                <a:ea typeface="Anek Tamil"/>
                <a:cs typeface="Anek Tamil"/>
                <a:sym typeface="Anek Tamil"/>
              </a:rPr>
              <a:t>Team Leader 2</a:t>
            </a:r>
            <a:endParaRPr sz="1000" b="1" dirty="0">
              <a:solidFill>
                <a:schemeClr val="dk1"/>
              </a:solidFill>
              <a:latin typeface="+mn-lt"/>
              <a:ea typeface="Anek Tamil"/>
              <a:cs typeface="Anek Tamil"/>
              <a:sym typeface="Anek Tamil"/>
            </a:endParaRPr>
          </a:p>
        </p:txBody>
      </p:sp>
      <p:sp>
        <p:nvSpPr>
          <p:cNvPr id="415" name="Google Shape;415;p46"/>
          <p:cNvSpPr txBox="1"/>
          <p:nvPr/>
        </p:nvSpPr>
        <p:spPr>
          <a:xfrm>
            <a:off x="1699729" y="3011150"/>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dirty="0">
                <a:solidFill>
                  <a:schemeClr val="dk1"/>
                </a:solidFill>
                <a:latin typeface="+mn-lt"/>
                <a:ea typeface="Anek Tamil"/>
                <a:cs typeface="Anek Tamil"/>
                <a:sym typeface="Anek Tamil"/>
              </a:rPr>
              <a:t>Team Leader 1</a:t>
            </a:r>
            <a:endParaRPr sz="1000" b="1" dirty="0">
              <a:solidFill>
                <a:schemeClr val="dk1"/>
              </a:solidFill>
              <a:latin typeface="+mn-lt"/>
              <a:ea typeface="Anek Tamil"/>
              <a:cs typeface="Anek Tamil"/>
              <a:sym typeface="Anek Tamil"/>
            </a:endParaRPr>
          </a:p>
        </p:txBody>
      </p:sp>
      <p:sp>
        <p:nvSpPr>
          <p:cNvPr id="427" name="Google Shape;427;p46"/>
          <p:cNvSpPr txBox="1"/>
          <p:nvPr/>
        </p:nvSpPr>
        <p:spPr>
          <a:xfrm>
            <a:off x="5530094" y="3909983"/>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mn-lt"/>
                <a:ea typeface="Anek Tamil"/>
                <a:cs typeface="Anek Tamil"/>
                <a:sym typeface="Anek Tamil"/>
              </a:rPr>
              <a:t>Employee 4</a:t>
            </a:r>
            <a:endParaRPr sz="1000" dirty="0">
              <a:solidFill>
                <a:schemeClr val="dk1"/>
              </a:solidFill>
              <a:latin typeface="+mn-lt"/>
              <a:ea typeface="Anek Tamil"/>
              <a:cs typeface="Anek Tamil"/>
              <a:sym typeface="Anek Tamil"/>
            </a:endParaRPr>
          </a:p>
        </p:txBody>
      </p:sp>
      <p:sp>
        <p:nvSpPr>
          <p:cNvPr id="425" name="Google Shape;425;p46"/>
          <p:cNvSpPr txBox="1"/>
          <p:nvPr/>
        </p:nvSpPr>
        <p:spPr>
          <a:xfrm>
            <a:off x="4053700" y="3909983"/>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mn-lt"/>
                <a:ea typeface="Anek Tamil"/>
                <a:cs typeface="Anek Tamil"/>
                <a:sym typeface="Anek Tamil"/>
              </a:rPr>
              <a:t>Employee 3</a:t>
            </a:r>
            <a:endParaRPr sz="1000" dirty="0">
              <a:solidFill>
                <a:schemeClr val="dk1"/>
              </a:solidFill>
              <a:latin typeface="+mn-lt"/>
              <a:ea typeface="Anek Tamil"/>
              <a:cs typeface="Anek Tamil"/>
              <a:sym typeface="Anek Tamil"/>
            </a:endParaRPr>
          </a:p>
        </p:txBody>
      </p:sp>
      <p:sp>
        <p:nvSpPr>
          <p:cNvPr id="423" name="Google Shape;423;p46"/>
          <p:cNvSpPr txBox="1"/>
          <p:nvPr/>
        </p:nvSpPr>
        <p:spPr>
          <a:xfrm>
            <a:off x="2437919" y="3909983"/>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mn-lt"/>
                <a:ea typeface="Anek Tamil"/>
                <a:cs typeface="Anek Tamil"/>
                <a:sym typeface="Anek Tamil"/>
              </a:rPr>
              <a:t>Employee 2</a:t>
            </a:r>
            <a:endParaRPr sz="1000" dirty="0">
              <a:solidFill>
                <a:schemeClr val="dk1"/>
              </a:solidFill>
              <a:latin typeface="+mn-lt"/>
              <a:ea typeface="Anek Tamil"/>
              <a:cs typeface="Anek Tamil"/>
              <a:sym typeface="Anek Tamil"/>
            </a:endParaRPr>
          </a:p>
        </p:txBody>
      </p:sp>
      <p:sp>
        <p:nvSpPr>
          <p:cNvPr id="421" name="Google Shape;421;p46"/>
          <p:cNvSpPr txBox="1"/>
          <p:nvPr/>
        </p:nvSpPr>
        <p:spPr>
          <a:xfrm>
            <a:off x="961525" y="3909983"/>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mn-lt"/>
                <a:ea typeface="Anek Tamil"/>
                <a:cs typeface="Anek Tamil"/>
                <a:sym typeface="Anek Tamil"/>
              </a:rPr>
              <a:t>Employee 1</a:t>
            </a:r>
            <a:endParaRPr sz="1000" dirty="0">
              <a:solidFill>
                <a:schemeClr val="dk1"/>
              </a:solidFill>
              <a:latin typeface="+mn-lt"/>
              <a:ea typeface="Anek Tamil"/>
              <a:cs typeface="Anek Tamil"/>
              <a:sym typeface="Anek Tamil"/>
            </a:endParaRPr>
          </a:p>
        </p:txBody>
      </p:sp>
      <p:sp>
        <p:nvSpPr>
          <p:cNvPr id="429" name="Google Shape;429;p46"/>
          <p:cNvSpPr txBox="1"/>
          <p:nvPr/>
        </p:nvSpPr>
        <p:spPr>
          <a:xfrm>
            <a:off x="7006500" y="3909983"/>
            <a:ext cx="11766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latin typeface="+mn-lt"/>
                <a:ea typeface="Anek Tamil"/>
                <a:cs typeface="Anek Tamil"/>
                <a:sym typeface="Anek Tamil"/>
              </a:rPr>
              <a:t>Employee 5</a:t>
            </a:r>
            <a:endParaRPr sz="1000" dirty="0">
              <a:solidFill>
                <a:schemeClr val="dk1"/>
              </a:solidFill>
              <a:latin typeface="+mn-lt"/>
              <a:ea typeface="Anek Tamil"/>
              <a:cs typeface="Anek Tamil"/>
              <a:sym typeface="Anek Tamil"/>
            </a:endParaRPr>
          </a:p>
        </p:txBody>
      </p:sp>
      <p:pic>
        <p:nvPicPr>
          <p:cNvPr id="430" name="Google Shape;430;p46"/>
          <p:cNvPicPr preferRelativeResize="0"/>
          <p:nvPr/>
        </p:nvPicPr>
        <p:blipFill rotWithShape="1">
          <a:blip r:embed="rId3">
            <a:alphaModFix/>
          </a:blip>
          <a:srcRect r="42426" b="68343"/>
          <a:stretch/>
        </p:blipFill>
        <p:spPr>
          <a:xfrm flipH="1">
            <a:off x="7712925" y="141075"/>
            <a:ext cx="857025" cy="15245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7"/>
          <p:cNvSpPr txBox="1">
            <a:spLocks noGrp="1"/>
          </p:cNvSpPr>
          <p:nvPr>
            <p:ph type="title"/>
          </p:nvPr>
        </p:nvSpPr>
        <p:spPr>
          <a:xfrm>
            <a:off x="5892025" y="535000"/>
            <a:ext cx="2518800" cy="90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Life's moments</a:t>
            </a:r>
            <a:endParaRPr/>
          </a:p>
        </p:txBody>
      </p:sp>
      <p:pic>
        <p:nvPicPr>
          <p:cNvPr id="437" name="Google Shape;437;p47"/>
          <p:cNvPicPr preferRelativeResize="0">
            <a:picLocks noGrp="1"/>
          </p:cNvPicPr>
          <p:nvPr>
            <p:ph type="pic" idx="2"/>
          </p:nvPr>
        </p:nvPicPr>
        <p:blipFill rotWithShape="1">
          <a:blip r:embed="rId3">
            <a:alphaModFix/>
          </a:blip>
          <a:srcRect l="15182" r="15175"/>
          <a:stretch/>
        </p:blipFill>
        <p:spPr>
          <a:xfrm>
            <a:off x="715100" y="535000"/>
            <a:ext cx="2836803" cy="4073498"/>
          </a:xfrm>
          <a:prstGeom prst="rect">
            <a:avLst/>
          </a:prstGeom>
        </p:spPr>
      </p:pic>
      <p:pic>
        <p:nvPicPr>
          <p:cNvPr id="438" name="Google Shape;438;p47"/>
          <p:cNvPicPr preferRelativeResize="0">
            <a:picLocks noGrp="1"/>
          </p:cNvPicPr>
          <p:nvPr>
            <p:ph type="pic" idx="3"/>
          </p:nvPr>
        </p:nvPicPr>
        <p:blipFill rotWithShape="1">
          <a:blip r:embed="rId4">
            <a:alphaModFix/>
          </a:blip>
          <a:srcRect t="19693" b="20429"/>
          <a:stretch/>
        </p:blipFill>
        <p:spPr>
          <a:xfrm>
            <a:off x="3690375" y="2717500"/>
            <a:ext cx="4738524" cy="1890999"/>
          </a:xfrm>
          <a:prstGeom prst="rect">
            <a:avLst/>
          </a:prstGeom>
        </p:spPr>
      </p:pic>
      <p:pic>
        <p:nvPicPr>
          <p:cNvPr id="439" name="Google Shape;439;p47"/>
          <p:cNvPicPr preferRelativeResize="0">
            <a:picLocks noGrp="1"/>
          </p:cNvPicPr>
          <p:nvPr>
            <p:ph type="pic" idx="4"/>
          </p:nvPr>
        </p:nvPicPr>
        <p:blipFill rotWithShape="1">
          <a:blip r:embed="rId5">
            <a:alphaModFix/>
          </a:blip>
          <a:srcRect t="31802" b="2312"/>
          <a:stretch/>
        </p:blipFill>
        <p:spPr>
          <a:xfrm>
            <a:off x="3690375" y="535000"/>
            <a:ext cx="2069101" cy="2043899"/>
          </a:xfrm>
          <a:prstGeom prst="rect">
            <a:avLst/>
          </a:prstGeom>
        </p:spPr>
      </p:pic>
      <p:pic>
        <p:nvPicPr>
          <p:cNvPr id="440" name="Google Shape;440;p47"/>
          <p:cNvPicPr preferRelativeResize="0"/>
          <p:nvPr/>
        </p:nvPicPr>
        <p:blipFill rotWithShape="1">
          <a:blip r:embed="rId6">
            <a:alphaModFix/>
          </a:blip>
          <a:srcRect l="7663" b="54157"/>
          <a:stretch/>
        </p:blipFill>
        <p:spPr>
          <a:xfrm>
            <a:off x="7296100" y="4111213"/>
            <a:ext cx="1488564" cy="1261276"/>
          </a:xfrm>
          <a:prstGeom prst="rect">
            <a:avLst/>
          </a:prstGeom>
          <a:noFill/>
          <a:ln>
            <a:noFill/>
          </a:ln>
        </p:spPr>
      </p:pic>
      <p:pic>
        <p:nvPicPr>
          <p:cNvPr id="441" name="Google Shape;441;p47"/>
          <p:cNvPicPr preferRelativeResize="0"/>
          <p:nvPr/>
        </p:nvPicPr>
        <p:blipFill>
          <a:blip r:embed="rId7">
            <a:alphaModFix/>
          </a:blip>
          <a:stretch>
            <a:fillRect/>
          </a:stretch>
        </p:blipFill>
        <p:spPr>
          <a:xfrm>
            <a:off x="8371750" y="639187"/>
            <a:ext cx="1032226" cy="1070515"/>
          </a:xfrm>
          <a:prstGeom prst="rect">
            <a:avLst/>
          </a:prstGeom>
          <a:noFill/>
          <a:ln>
            <a:noFill/>
          </a:ln>
        </p:spPr>
      </p:pic>
      <p:sp>
        <p:nvSpPr>
          <p:cNvPr id="2" name="Google Shape;436;p47">
            <a:extLst>
              <a:ext uri="{FF2B5EF4-FFF2-40B4-BE49-F238E27FC236}">
                <a16:creationId xmlns:a16="http://schemas.microsoft.com/office/drawing/2014/main" id="{06C5818C-5352-8A0B-2912-C3685CE5D83F}"/>
              </a:ext>
            </a:extLst>
          </p:cNvPr>
          <p:cNvSpPr txBox="1">
            <a:spLocks/>
          </p:cNvSpPr>
          <p:nvPr/>
        </p:nvSpPr>
        <p:spPr>
          <a:xfrm>
            <a:off x="5872488" y="1456298"/>
            <a:ext cx="2518800" cy="101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6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600"/>
              <a:buFont typeface="Anek Tamil"/>
              <a:buNone/>
              <a:defRPr sz="1600" b="0" i="0" u="none" strike="noStrike" cap="none">
                <a:solidFill>
                  <a:schemeClr val="dk1"/>
                </a:solidFill>
                <a:latin typeface="Anek Tamil"/>
                <a:ea typeface="Anek Tamil"/>
                <a:cs typeface="Anek Tamil"/>
                <a:sym typeface="Anek Tamil"/>
              </a:defRPr>
            </a:lvl9pPr>
          </a:lstStyle>
          <a:p>
            <a:pPr marL="0" indent="0"/>
            <a:r>
              <a:rPr lang="en-US" dirty="0">
                <a:latin typeface="+mn-lt"/>
              </a:rPr>
              <a:t>Don't let life's special moments slip away—capture and preserve them through photographs. In this newsletter we want to show you these special moments!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8"/>
          <p:cNvSpPr txBox="1">
            <a:spLocks noGrp="1"/>
          </p:cNvSpPr>
          <p:nvPr>
            <p:ph type="subTitle" idx="1"/>
          </p:nvPr>
        </p:nvSpPr>
        <p:spPr>
          <a:xfrm>
            <a:off x="2106050" y="1719014"/>
            <a:ext cx="4905300" cy="37153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—Laura Patterson</a:t>
            </a:r>
            <a:endParaRPr sz="1400" dirty="0"/>
          </a:p>
        </p:txBody>
      </p:sp>
      <p:sp>
        <p:nvSpPr>
          <p:cNvPr id="447" name="Google Shape;447;p48"/>
          <p:cNvSpPr txBox="1">
            <a:spLocks noGrp="1"/>
          </p:cNvSpPr>
          <p:nvPr>
            <p:ph type="subTitle" idx="2"/>
          </p:nvPr>
        </p:nvSpPr>
        <p:spPr>
          <a:xfrm>
            <a:off x="2106050" y="2866211"/>
            <a:ext cx="4905300" cy="4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—John Nelson</a:t>
            </a:r>
            <a:endParaRPr sz="1400" dirty="0"/>
          </a:p>
        </p:txBody>
      </p:sp>
      <p:sp>
        <p:nvSpPr>
          <p:cNvPr id="448" name="Google Shape;448;p48"/>
          <p:cNvSpPr txBox="1">
            <a:spLocks noGrp="1"/>
          </p:cNvSpPr>
          <p:nvPr>
            <p:ph type="subTitle" idx="3"/>
          </p:nvPr>
        </p:nvSpPr>
        <p:spPr>
          <a:xfrm>
            <a:off x="2106050" y="4076047"/>
            <a:ext cx="4905300" cy="34582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dirty="0"/>
              <a:t>—Peter James</a:t>
            </a:r>
            <a:endParaRPr sz="1400" dirty="0"/>
          </a:p>
        </p:txBody>
      </p:sp>
      <p:sp>
        <p:nvSpPr>
          <p:cNvPr id="451" name="Google Shape;451;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Testimonials</a:t>
            </a:r>
            <a:endParaRPr/>
          </a:p>
        </p:txBody>
      </p:sp>
      <p:pic>
        <p:nvPicPr>
          <p:cNvPr id="453" name="Google Shape;453;p48"/>
          <p:cNvPicPr preferRelativeResize="0"/>
          <p:nvPr/>
        </p:nvPicPr>
        <p:blipFill rotWithShape="1">
          <a:blip r:embed="rId3">
            <a:alphaModFix/>
          </a:blip>
          <a:srcRect t="16675" b="16675"/>
          <a:stretch/>
        </p:blipFill>
        <p:spPr>
          <a:xfrm>
            <a:off x="720000" y="2324309"/>
            <a:ext cx="1077600" cy="1077600"/>
          </a:xfrm>
          <a:prstGeom prst="ellipse">
            <a:avLst/>
          </a:prstGeom>
          <a:noFill/>
          <a:ln>
            <a:noFill/>
          </a:ln>
        </p:spPr>
      </p:pic>
      <p:pic>
        <p:nvPicPr>
          <p:cNvPr id="454" name="Google Shape;454;p48"/>
          <p:cNvPicPr preferRelativeResize="0"/>
          <p:nvPr/>
        </p:nvPicPr>
        <p:blipFill rotWithShape="1">
          <a:blip r:embed="rId4">
            <a:alphaModFix/>
          </a:blip>
          <a:srcRect l="7961" t="3581" r="14290" b="34237"/>
          <a:stretch/>
        </p:blipFill>
        <p:spPr>
          <a:xfrm>
            <a:off x="720000" y="3511068"/>
            <a:ext cx="1077600" cy="1077600"/>
          </a:xfrm>
          <a:prstGeom prst="ellipse">
            <a:avLst/>
          </a:prstGeom>
          <a:noFill/>
          <a:ln>
            <a:noFill/>
          </a:ln>
        </p:spPr>
      </p:pic>
      <p:pic>
        <p:nvPicPr>
          <p:cNvPr id="455" name="Google Shape;455;p48"/>
          <p:cNvPicPr preferRelativeResize="0"/>
          <p:nvPr/>
        </p:nvPicPr>
        <p:blipFill rotWithShape="1">
          <a:blip r:embed="rId5">
            <a:alphaModFix/>
          </a:blip>
          <a:srcRect t="4022" r="8408" b="34930"/>
          <a:stretch/>
        </p:blipFill>
        <p:spPr>
          <a:xfrm>
            <a:off x="720000" y="1137550"/>
            <a:ext cx="1077600" cy="1077600"/>
          </a:xfrm>
          <a:prstGeom prst="ellipse">
            <a:avLst/>
          </a:prstGeom>
          <a:noFill/>
          <a:ln>
            <a:noFill/>
          </a:ln>
        </p:spPr>
      </p:pic>
      <p:grpSp>
        <p:nvGrpSpPr>
          <p:cNvPr id="456" name="Google Shape;456;p48"/>
          <p:cNvGrpSpPr/>
          <p:nvPr/>
        </p:nvGrpSpPr>
        <p:grpSpPr>
          <a:xfrm>
            <a:off x="7220900" y="-169100"/>
            <a:ext cx="1818514" cy="5588850"/>
            <a:chOff x="7220900" y="-169100"/>
            <a:chExt cx="1818514" cy="5588850"/>
          </a:xfrm>
        </p:grpSpPr>
        <p:pic>
          <p:nvPicPr>
            <p:cNvPr id="457" name="Google Shape;457;p48"/>
            <p:cNvPicPr preferRelativeResize="0"/>
            <p:nvPr/>
          </p:nvPicPr>
          <p:blipFill>
            <a:blip r:embed="rId6">
              <a:alphaModFix/>
            </a:blip>
            <a:stretch>
              <a:fillRect/>
            </a:stretch>
          </p:blipFill>
          <p:spPr>
            <a:xfrm>
              <a:off x="7220900" y="3135550"/>
              <a:ext cx="1755525" cy="2284201"/>
            </a:xfrm>
            <a:prstGeom prst="rect">
              <a:avLst/>
            </a:prstGeom>
            <a:noFill/>
            <a:ln>
              <a:noFill/>
            </a:ln>
          </p:spPr>
        </p:pic>
        <p:grpSp>
          <p:nvGrpSpPr>
            <p:cNvPr id="458" name="Google Shape;458;p48"/>
            <p:cNvGrpSpPr/>
            <p:nvPr/>
          </p:nvGrpSpPr>
          <p:grpSpPr>
            <a:xfrm>
              <a:off x="7550850" y="-169100"/>
              <a:ext cx="1488564" cy="2876376"/>
              <a:chOff x="7550850" y="-169100"/>
              <a:chExt cx="1488564" cy="2876376"/>
            </a:xfrm>
          </p:grpSpPr>
          <p:pic>
            <p:nvPicPr>
              <p:cNvPr id="459" name="Google Shape;459;p48"/>
              <p:cNvPicPr preferRelativeResize="0"/>
              <p:nvPr/>
            </p:nvPicPr>
            <p:blipFill rotWithShape="1">
              <a:blip r:embed="rId7">
                <a:alphaModFix/>
              </a:blip>
              <a:srcRect l="7663" b="54157"/>
              <a:stretch/>
            </p:blipFill>
            <p:spPr>
              <a:xfrm>
                <a:off x="7550850" y="-169100"/>
                <a:ext cx="1488564" cy="1261276"/>
              </a:xfrm>
              <a:prstGeom prst="rect">
                <a:avLst/>
              </a:prstGeom>
              <a:noFill/>
              <a:ln>
                <a:noFill/>
              </a:ln>
            </p:spPr>
          </p:pic>
          <p:pic>
            <p:nvPicPr>
              <p:cNvPr id="460" name="Google Shape;460;p48"/>
              <p:cNvPicPr preferRelativeResize="0"/>
              <p:nvPr/>
            </p:nvPicPr>
            <p:blipFill rotWithShape="1">
              <a:blip r:embed="rId7">
                <a:alphaModFix/>
              </a:blip>
              <a:srcRect l="67985" t="54157" r="-3"/>
              <a:stretch/>
            </p:blipFill>
            <p:spPr>
              <a:xfrm>
                <a:off x="7840580" y="1446000"/>
                <a:ext cx="516150" cy="1261276"/>
              </a:xfrm>
              <a:prstGeom prst="rect">
                <a:avLst/>
              </a:prstGeom>
              <a:noFill/>
              <a:ln>
                <a:noFill/>
              </a:ln>
            </p:spPr>
          </p:pic>
        </p:grpSp>
      </p:grpSp>
      <p:sp>
        <p:nvSpPr>
          <p:cNvPr id="2" name="Google Shape;449;p48">
            <a:extLst>
              <a:ext uri="{FF2B5EF4-FFF2-40B4-BE49-F238E27FC236}">
                <a16:creationId xmlns:a16="http://schemas.microsoft.com/office/drawing/2014/main" id="{9A213B94-0B66-B343-75F4-8A58C67E3169}"/>
              </a:ext>
            </a:extLst>
          </p:cNvPr>
          <p:cNvSpPr txBox="1">
            <a:spLocks/>
          </p:cNvSpPr>
          <p:nvPr/>
        </p:nvSpPr>
        <p:spPr>
          <a:xfrm>
            <a:off x="2106050" y="1197675"/>
            <a:ext cx="4905300" cy="45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"I'm continually impressed by the valuable insights this newsletter provides. It's become a must-read in my inbox"</a:t>
            </a:r>
          </a:p>
        </p:txBody>
      </p:sp>
      <p:sp>
        <p:nvSpPr>
          <p:cNvPr id="5" name="Google Shape;450;p48">
            <a:extLst>
              <a:ext uri="{FF2B5EF4-FFF2-40B4-BE49-F238E27FC236}">
                <a16:creationId xmlns:a16="http://schemas.microsoft.com/office/drawing/2014/main" id="{F075E2A5-7A27-A026-8F35-9DAB62620523}"/>
              </a:ext>
            </a:extLst>
          </p:cNvPr>
          <p:cNvSpPr txBox="1">
            <a:spLocks/>
          </p:cNvSpPr>
          <p:nvPr/>
        </p:nvSpPr>
        <p:spPr>
          <a:xfrm>
            <a:off x="2132650" y="2453400"/>
            <a:ext cx="4905300" cy="45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"The diverse range of topics covered in each edition keeps me engaged and looking forward to more"</a:t>
            </a:r>
          </a:p>
        </p:txBody>
      </p:sp>
      <p:sp>
        <p:nvSpPr>
          <p:cNvPr id="8" name="Google Shape;452;p48">
            <a:extLst>
              <a:ext uri="{FF2B5EF4-FFF2-40B4-BE49-F238E27FC236}">
                <a16:creationId xmlns:a16="http://schemas.microsoft.com/office/drawing/2014/main" id="{E105CC24-3422-9DC7-0D2D-2D05CE6D5EC4}"/>
              </a:ext>
            </a:extLst>
          </p:cNvPr>
          <p:cNvSpPr txBox="1">
            <a:spLocks/>
          </p:cNvSpPr>
          <p:nvPr/>
        </p:nvSpPr>
        <p:spPr>
          <a:xfrm>
            <a:off x="2119350" y="3550750"/>
            <a:ext cx="4905300" cy="45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a:latin typeface="+mn-lt"/>
              </a:rPr>
              <a:t>"This newsletter has quickly become my go-to source for thought-provoking content. Kudos to the team!"</a:t>
            </a:r>
            <a:endParaRPr lang="en-US"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Case studies</a:t>
            </a:r>
            <a:endParaRPr/>
          </a:p>
        </p:txBody>
      </p:sp>
      <p:sp>
        <p:nvSpPr>
          <p:cNvPr id="466" name="Google Shape;466;p49"/>
          <p:cNvSpPr/>
          <p:nvPr/>
        </p:nvSpPr>
        <p:spPr>
          <a:xfrm>
            <a:off x="720000" y="1305875"/>
            <a:ext cx="487500" cy="48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9"/>
          <p:cNvSpPr txBox="1">
            <a:spLocks noGrp="1"/>
          </p:cNvSpPr>
          <p:nvPr>
            <p:ph type="subTitle" idx="4294967295"/>
          </p:nvPr>
        </p:nvSpPr>
        <p:spPr>
          <a:xfrm>
            <a:off x="1420900" y="1178875"/>
            <a:ext cx="2763600" cy="4419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latin typeface="Orbitron"/>
                <a:ea typeface="Orbitron"/>
                <a:cs typeface="Orbitron"/>
                <a:sym typeface="Orbitron"/>
              </a:rPr>
              <a:t>Campaign objective</a:t>
            </a:r>
            <a:endParaRPr sz="1800" b="1">
              <a:latin typeface="Orbitron"/>
              <a:ea typeface="Orbitron"/>
              <a:cs typeface="Orbitron"/>
              <a:sym typeface="Orbitron"/>
            </a:endParaRPr>
          </a:p>
        </p:txBody>
      </p:sp>
      <p:sp>
        <p:nvSpPr>
          <p:cNvPr id="469" name="Google Shape;469;p49"/>
          <p:cNvSpPr txBox="1">
            <a:spLocks noGrp="1"/>
          </p:cNvSpPr>
          <p:nvPr>
            <p:ph type="subTitle" idx="4294967295"/>
          </p:nvPr>
        </p:nvSpPr>
        <p:spPr>
          <a:xfrm>
            <a:off x="720000" y="2440400"/>
            <a:ext cx="3464400" cy="3843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latin typeface="Orbitron"/>
                <a:ea typeface="Orbitron"/>
                <a:cs typeface="Orbitron"/>
                <a:sym typeface="Orbitron"/>
              </a:rPr>
              <a:t>Approach</a:t>
            </a:r>
            <a:endParaRPr sz="1800" b="1">
              <a:latin typeface="Orbitron"/>
              <a:ea typeface="Orbitron"/>
              <a:cs typeface="Orbitron"/>
              <a:sym typeface="Orbitron"/>
            </a:endParaRPr>
          </a:p>
        </p:txBody>
      </p:sp>
      <p:sp>
        <p:nvSpPr>
          <p:cNvPr id="471" name="Google Shape;471;p49"/>
          <p:cNvSpPr txBox="1">
            <a:spLocks noGrp="1"/>
          </p:cNvSpPr>
          <p:nvPr>
            <p:ph type="subTitle" idx="4294967295"/>
          </p:nvPr>
        </p:nvSpPr>
        <p:spPr>
          <a:xfrm>
            <a:off x="4464005" y="1178875"/>
            <a:ext cx="3964800" cy="4419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latin typeface="Orbitron"/>
                <a:ea typeface="Orbitron"/>
                <a:cs typeface="Orbitron"/>
                <a:sym typeface="Orbitron"/>
              </a:rPr>
              <a:t>Results</a:t>
            </a:r>
            <a:endParaRPr sz="1800" b="1">
              <a:latin typeface="Orbitron"/>
              <a:ea typeface="Orbitron"/>
              <a:cs typeface="Orbitron"/>
              <a:sym typeface="Orbitron"/>
            </a:endParaRPr>
          </a:p>
        </p:txBody>
      </p:sp>
      <p:sp>
        <p:nvSpPr>
          <p:cNvPr id="475" name="Google Shape;475;p49"/>
          <p:cNvSpPr/>
          <p:nvPr/>
        </p:nvSpPr>
        <p:spPr>
          <a:xfrm>
            <a:off x="4464100" y="1675075"/>
            <a:ext cx="1287000"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chemeClr val="dk1"/>
                </a:solidFill>
                <a:latin typeface="Orbitron"/>
                <a:ea typeface="Orbitron"/>
                <a:cs typeface="Orbitron"/>
                <a:sym typeface="Orbitron"/>
              </a:rPr>
              <a:t>23%</a:t>
            </a:r>
            <a:endParaRPr sz="1600" b="1">
              <a:solidFill>
                <a:schemeClr val="dk1"/>
              </a:solidFill>
              <a:latin typeface="Orbitron"/>
              <a:ea typeface="Orbitron"/>
              <a:cs typeface="Orbitron"/>
              <a:sym typeface="Orbitron"/>
            </a:endParaRPr>
          </a:p>
        </p:txBody>
      </p:sp>
      <p:sp>
        <p:nvSpPr>
          <p:cNvPr id="476" name="Google Shape;476;p49"/>
          <p:cNvSpPr/>
          <p:nvPr/>
        </p:nvSpPr>
        <p:spPr>
          <a:xfrm>
            <a:off x="5797475" y="1675107"/>
            <a:ext cx="1287000"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dirty="0">
                <a:solidFill>
                  <a:schemeClr val="dk1"/>
                </a:solidFill>
                <a:latin typeface="Orbitron"/>
                <a:ea typeface="Orbitron"/>
                <a:cs typeface="Orbitron"/>
                <a:sym typeface="Orbitron"/>
              </a:rPr>
              <a:t>30%</a:t>
            </a:r>
            <a:endParaRPr sz="1600" b="1" dirty="0">
              <a:solidFill>
                <a:schemeClr val="dk1"/>
              </a:solidFill>
              <a:latin typeface="Orbitron"/>
              <a:ea typeface="Orbitron"/>
              <a:cs typeface="Orbitron"/>
              <a:sym typeface="Orbitron"/>
            </a:endParaRPr>
          </a:p>
        </p:txBody>
      </p:sp>
      <p:sp>
        <p:nvSpPr>
          <p:cNvPr id="477" name="Google Shape;477;p49"/>
          <p:cNvSpPr/>
          <p:nvPr/>
        </p:nvSpPr>
        <p:spPr>
          <a:xfrm>
            <a:off x="7133350" y="1675107"/>
            <a:ext cx="1287000" cy="44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chemeClr val="dk1"/>
                </a:solidFill>
                <a:latin typeface="Orbitron"/>
                <a:ea typeface="Orbitron"/>
                <a:cs typeface="Orbitron"/>
                <a:sym typeface="Orbitron"/>
              </a:rPr>
              <a:t>10%</a:t>
            </a:r>
            <a:endParaRPr sz="1600" b="1">
              <a:solidFill>
                <a:schemeClr val="dk1"/>
              </a:solidFill>
              <a:latin typeface="Orbitron"/>
              <a:ea typeface="Orbitron"/>
              <a:cs typeface="Orbitron"/>
              <a:sym typeface="Orbitron"/>
            </a:endParaRPr>
          </a:p>
        </p:txBody>
      </p:sp>
      <p:sp>
        <p:nvSpPr>
          <p:cNvPr id="478" name="Google Shape;478;p49"/>
          <p:cNvSpPr txBox="1">
            <a:spLocks noGrp="1"/>
          </p:cNvSpPr>
          <p:nvPr>
            <p:ph type="subTitle" idx="4294967295"/>
          </p:nvPr>
        </p:nvSpPr>
        <p:spPr>
          <a:xfrm>
            <a:off x="4464001" y="2615125"/>
            <a:ext cx="1966200" cy="4419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400" b="1">
                <a:latin typeface="Orbitron"/>
                <a:ea typeface="Orbitron"/>
                <a:cs typeface="Orbitron"/>
                <a:sym typeface="Orbitron"/>
              </a:rPr>
              <a:t>Key takeaway 1</a:t>
            </a:r>
            <a:endParaRPr sz="1400" b="1">
              <a:latin typeface="Orbitron"/>
              <a:ea typeface="Orbitron"/>
              <a:cs typeface="Orbitron"/>
              <a:sym typeface="Orbitron"/>
            </a:endParaRPr>
          </a:p>
        </p:txBody>
      </p:sp>
      <p:sp>
        <p:nvSpPr>
          <p:cNvPr id="479" name="Google Shape;479;p49"/>
          <p:cNvSpPr txBox="1">
            <a:spLocks noGrp="1"/>
          </p:cNvSpPr>
          <p:nvPr>
            <p:ph type="subTitle" idx="4294967295"/>
          </p:nvPr>
        </p:nvSpPr>
        <p:spPr>
          <a:xfrm>
            <a:off x="4464001" y="3462400"/>
            <a:ext cx="1966200" cy="4419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400" b="1">
                <a:latin typeface="Orbitron"/>
                <a:ea typeface="Orbitron"/>
                <a:cs typeface="Orbitron"/>
                <a:sym typeface="Orbitron"/>
              </a:rPr>
              <a:t>Key takeaway 2</a:t>
            </a:r>
            <a:endParaRPr sz="1400" b="1">
              <a:latin typeface="Orbitron"/>
              <a:ea typeface="Orbitron"/>
              <a:cs typeface="Orbitron"/>
              <a:sym typeface="Orbitron"/>
            </a:endParaRPr>
          </a:p>
        </p:txBody>
      </p:sp>
      <p:grpSp>
        <p:nvGrpSpPr>
          <p:cNvPr id="482" name="Google Shape;482;p49"/>
          <p:cNvGrpSpPr/>
          <p:nvPr/>
        </p:nvGrpSpPr>
        <p:grpSpPr>
          <a:xfrm>
            <a:off x="784120" y="1381735"/>
            <a:ext cx="359269" cy="335780"/>
            <a:chOff x="1748582" y="3372635"/>
            <a:chExt cx="359269" cy="335780"/>
          </a:xfrm>
        </p:grpSpPr>
        <p:sp>
          <p:nvSpPr>
            <p:cNvPr id="483" name="Google Shape;483;p49"/>
            <p:cNvSpPr/>
            <p:nvPr/>
          </p:nvSpPr>
          <p:spPr>
            <a:xfrm>
              <a:off x="2080161" y="3535210"/>
              <a:ext cx="27690" cy="10630"/>
            </a:xfrm>
            <a:custGeom>
              <a:avLst/>
              <a:gdLst/>
              <a:ahLst/>
              <a:cxnLst/>
              <a:rect l="l" t="t" r="r" b="b"/>
              <a:pathLst>
                <a:path w="870" h="334" extrusionOk="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49"/>
            <p:cNvGrpSpPr/>
            <p:nvPr/>
          </p:nvGrpSpPr>
          <p:grpSpPr>
            <a:xfrm>
              <a:off x="1748582" y="3372635"/>
              <a:ext cx="333520" cy="335780"/>
              <a:chOff x="1748582" y="3372635"/>
              <a:chExt cx="333520" cy="335780"/>
            </a:xfrm>
          </p:grpSpPr>
          <p:sp>
            <p:nvSpPr>
              <p:cNvPr id="485" name="Google Shape;485;p49"/>
              <p:cNvSpPr/>
              <p:nvPr/>
            </p:nvSpPr>
            <p:spPr>
              <a:xfrm>
                <a:off x="1748582" y="3372635"/>
                <a:ext cx="308504" cy="335780"/>
              </a:xfrm>
              <a:custGeom>
                <a:avLst/>
                <a:gdLst/>
                <a:ahLst/>
                <a:cxnLst/>
                <a:rect l="l" t="t" r="r" b="b"/>
                <a:pathLst>
                  <a:path w="9693" h="10550" extrusionOk="0">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9"/>
              <p:cNvSpPr/>
              <p:nvPr/>
            </p:nvSpPr>
            <p:spPr>
              <a:xfrm>
                <a:off x="2057054" y="3472000"/>
                <a:ext cx="25048" cy="22311"/>
              </a:xfrm>
              <a:custGeom>
                <a:avLst/>
                <a:gdLst/>
                <a:ahLst/>
                <a:cxnLst/>
                <a:rect l="l" t="t" r="r" b="b"/>
                <a:pathLst>
                  <a:path w="787" h="701" extrusionOk="0">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9"/>
              <p:cNvSpPr/>
              <p:nvPr/>
            </p:nvSpPr>
            <p:spPr>
              <a:xfrm>
                <a:off x="2058550" y="3586834"/>
                <a:ext cx="23552" cy="22629"/>
              </a:xfrm>
              <a:custGeom>
                <a:avLst/>
                <a:gdLst/>
                <a:ahLst/>
                <a:cxnLst/>
                <a:rect l="l" t="t" r="r" b="b"/>
                <a:pathLst>
                  <a:path w="740" h="711" extrusionOk="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88" name="Google Shape;488;p49"/>
          <p:cNvPicPr preferRelativeResize="0"/>
          <p:nvPr/>
        </p:nvPicPr>
        <p:blipFill>
          <a:blip r:embed="rId3">
            <a:alphaModFix/>
          </a:blip>
          <a:stretch>
            <a:fillRect/>
          </a:stretch>
        </p:blipFill>
        <p:spPr>
          <a:xfrm>
            <a:off x="8052625" y="566875"/>
            <a:ext cx="1032227" cy="995301"/>
          </a:xfrm>
          <a:prstGeom prst="rect">
            <a:avLst/>
          </a:prstGeom>
          <a:noFill/>
          <a:ln>
            <a:noFill/>
          </a:ln>
        </p:spPr>
      </p:pic>
      <p:pic>
        <p:nvPicPr>
          <p:cNvPr id="489" name="Google Shape;489;p49"/>
          <p:cNvPicPr preferRelativeResize="0"/>
          <p:nvPr/>
        </p:nvPicPr>
        <p:blipFill rotWithShape="1">
          <a:blip r:embed="rId4">
            <a:alphaModFix/>
          </a:blip>
          <a:srcRect l="7663" b="54157"/>
          <a:stretch/>
        </p:blipFill>
        <p:spPr>
          <a:xfrm flipH="1">
            <a:off x="6471900" y="-318225"/>
            <a:ext cx="1488564" cy="1261276"/>
          </a:xfrm>
          <a:prstGeom prst="rect">
            <a:avLst/>
          </a:prstGeom>
          <a:noFill/>
          <a:ln>
            <a:noFill/>
          </a:ln>
        </p:spPr>
      </p:pic>
      <p:sp>
        <p:nvSpPr>
          <p:cNvPr id="2" name="Google Shape;480;p49">
            <a:extLst>
              <a:ext uri="{FF2B5EF4-FFF2-40B4-BE49-F238E27FC236}">
                <a16:creationId xmlns:a16="http://schemas.microsoft.com/office/drawing/2014/main" id="{DAD5AD1A-CB94-2EDE-27C3-68C52009909C}"/>
              </a:ext>
            </a:extLst>
          </p:cNvPr>
          <p:cNvSpPr txBox="1">
            <a:spLocks/>
          </p:cNvSpPr>
          <p:nvPr/>
        </p:nvSpPr>
        <p:spPr>
          <a:xfrm>
            <a:off x="6426550" y="2684044"/>
            <a:ext cx="1993800" cy="68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9pPr>
          </a:lstStyle>
          <a:p>
            <a:pPr marL="0" indent="0">
              <a:buFont typeface="Anek Tamil"/>
              <a:buNone/>
            </a:pPr>
            <a:r>
              <a:rPr lang="en-US" dirty="0">
                <a:latin typeface="+mn-lt"/>
              </a:rPr>
              <a:t>Partnering with influencers who align with the same values we have</a:t>
            </a:r>
          </a:p>
        </p:txBody>
      </p:sp>
      <p:sp>
        <p:nvSpPr>
          <p:cNvPr id="3" name="Google Shape;481;p49">
            <a:extLst>
              <a:ext uri="{FF2B5EF4-FFF2-40B4-BE49-F238E27FC236}">
                <a16:creationId xmlns:a16="http://schemas.microsoft.com/office/drawing/2014/main" id="{0306D708-2B21-4F68-CD00-722233564B93}"/>
              </a:ext>
            </a:extLst>
          </p:cNvPr>
          <p:cNvSpPr txBox="1">
            <a:spLocks/>
          </p:cNvSpPr>
          <p:nvPr/>
        </p:nvSpPr>
        <p:spPr>
          <a:xfrm>
            <a:off x="6426550" y="3447274"/>
            <a:ext cx="1993800" cy="68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9pPr>
          </a:lstStyle>
          <a:p>
            <a:pPr marL="0" indent="0">
              <a:buFont typeface="Anek Tamil"/>
              <a:buNone/>
            </a:pPr>
            <a:r>
              <a:rPr lang="en-US" dirty="0">
                <a:latin typeface="+mn-lt"/>
              </a:rPr>
              <a:t>Highlighting the unique qualities of our project/product or idea</a:t>
            </a:r>
          </a:p>
        </p:txBody>
      </p:sp>
      <p:sp>
        <p:nvSpPr>
          <p:cNvPr id="4" name="Google Shape;470;p49">
            <a:extLst>
              <a:ext uri="{FF2B5EF4-FFF2-40B4-BE49-F238E27FC236}">
                <a16:creationId xmlns:a16="http://schemas.microsoft.com/office/drawing/2014/main" id="{5B21878B-9C84-8673-C76B-4C03E01DF1A9}"/>
              </a:ext>
            </a:extLst>
          </p:cNvPr>
          <p:cNvSpPr txBox="1">
            <a:spLocks/>
          </p:cNvSpPr>
          <p:nvPr/>
        </p:nvSpPr>
        <p:spPr>
          <a:xfrm>
            <a:off x="720000" y="2870974"/>
            <a:ext cx="3464400" cy="126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9pPr>
          </a:lstStyle>
          <a:p>
            <a:pPr marL="342900"/>
            <a:r>
              <a:rPr lang="en-US" dirty="0">
                <a:latin typeface="+mn-lt"/>
              </a:rPr>
              <a:t>Developed a comprehensive approach that addressed various aspects of the challenge</a:t>
            </a:r>
          </a:p>
          <a:p>
            <a:pPr marL="342900"/>
            <a:r>
              <a:rPr lang="en-US" dirty="0">
                <a:latin typeface="+mn-lt"/>
              </a:rPr>
              <a:t>Utilized data analysis to inform decision-making</a:t>
            </a:r>
          </a:p>
          <a:p>
            <a:pPr marL="342900"/>
            <a:r>
              <a:rPr lang="en-US" dirty="0">
                <a:latin typeface="+mn-lt"/>
              </a:rPr>
              <a:t>Employed cross-functional teamwork for an ideal solution</a:t>
            </a:r>
          </a:p>
        </p:txBody>
      </p:sp>
      <p:sp>
        <p:nvSpPr>
          <p:cNvPr id="5" name="Google Shape;472;p49">
            <a:extLst>
              <a:ext uri="{FF2B5EF4-FFF2-40B4-BE49-F238E27FC236}">
                <a16:creationId xmlns:a16="http://schemas.microsoft.com/office/drawing/2014/main" id="{369768EE-0C36-7310-FFFE-A884D97FB643}"/>
              </a:ext>
            </a:extLst>
          </p:cNvPr>
          <p:cNvSpPr txBox="1">
            <a:spLocks/>
          </p:cNvSpPr>
          <p:nvPr/>
        </p:nvSpPr>
        <p:spPr>
          <a:xfrm>
            <a:off x="4415225" y="1924150"/>
            <a:ext cx="1287000" cy="44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9pPr>
          </a:lstStyle>
          <a:p>
            <a:pPr marL="0" indent="0" algn="ctr">
              <a:buFont typeface="Anek Tamil"/>
              <a:buNone/>
            </a:pPr>
            <a:r>
              <a:rPr lang="en-US" dirty="0">
                <a:latin typeface="+mn-lt"/>
              </a:rPr>
              <a:t>Increase in website traffic</a:t>
            </a:r>
          </a:p>
        </p:txBody>
      </p:sp>
      <p:sp>
        <p:nvSpPr>
          <p:cNvPr id="6" name="Google Shape;473;p49">
            <a:extLst>
              <a:ext uri="{FF2B5EF4-FFF2-40B4-BE49-F238E27FC236}">
                <a16:creationId xmlns:a16="http://schemas.microsoft.com/office/drawing/2014/main" id="{138893B6-BF37-333B-6C52-5576C256563D}"/>
              </a:ext>
            </a:extLst>
          </p:cNvPr>
          <p:cNvSpPr txBox="1">
            <a:spLocks/>
          </p:cNvSpPr>
          <p:nvPr/>
        </p:nvSpPr>
        <p:spPr>
          <a:xfrm>
            <a:off x="5774228" y="1933481"/>
            <a:ext cx="1287000" cy="44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9pPr>
          </a:lstStyle>
          <a:p>
            <a:pPr marL="0" indent="0" algn="ctr">
              <a:buFont typeface="Anek Tamil"/>
              <a:buNone/>
            </a:pPr>
            <a:r>
              <a:rPr lang="en-US" dirty="0">
                <a:latin typeface="+mn-lt"/>
              </a:rPr>
              <a:t>Increase</a:t>
            </a:r>
          </a:p>
          <a:p>
            <a:pPr marL="0" indent="0" algn="ctr">
              <a:buFont typeface="Anek Tamil"/>
              <a:buNone/>
            </a:pPr>
            <a:r>
              <a:rPr lang="en-US" dirty="0">
                <a:latin typeface="+mn-lt"/>
              </a:rPr>
              <a:t>in sales</a:t>
            </a:r>
          </a:p>
        </p:txBody>
      </p:sp>
      <p:sp>
        <p:nvSpPr>
          <p:cNvPr id="7" name="Google Shape;474;p49">
            <a:extLst>
              <a:ext uri="{FF2B5EF4-FFF2-40B4-BE49-F238E27FC236}">
                <a16:creationId xmlns:a16="http://schemas.microsoft.com/office/drawing/2014/main" id="{2EC8831B-14D6-5306-B871-E67DE0A3B443}"/>
              </a:ext>
            </a:extLst>
          </p:cNvPr>
          <p:cNvSpPr txBox="1">
            <a:spLocks/>
          </p:cNvSpPr>
          <p:nvPr/>
        </p:nvSpPr>
        <p:spPr>
          <a:xfrm>
            <a:off x="7107603" y="1933481"/>
            <a:ext cx="1287000" cy="44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9pPr>
          </a:lstStyle>
          <a:p>
            <a:pPr marL="0" indent="0" algn="ctr">
              <a:buFont typeface="Anek Tamil"/>
              <a:buNone/>
            </a:pPr>
            <a:r>
              <a:rPr lang="en-US">
                <a:latin typeface="+mn-lt"/>
              </a:rPr>
              <a:t>Increase</a:t>
            </a:r>
          </a:p>
          <a:p>
            <a:pPr marL="0" indent="0" algn="ctr">
              <a:buFont typeface="Anek Tamil"/>
              <a:buNone/>
            </a:pPr>
            <a:r>
              <a:rPr lang="en-US">
                <a:latin typeface="+mn-lt"/>
              </a:rPr>
              <a:t>in clicks</a:t>
            </a:r>
            <a:endParaRPr lang="en-US" dirty="0">
              <a:latin typeface="+mn-lt"/>
            </a:endParaRPr>
          </a:p>
        </p:txBody>
      </p:sp>
      <p:sp>
        <p:nvSpPr>
          <p:cNvPr id="8" name="Google Shape;468;p49">
            <a:extLst>
              <a:ext uri="{FF2B5EF4-FFF2-40B4-BE49-F238E27FC236}">
                <a16:creationId xmlns:a16="http://schemas.microsoft.com/office/drawing/2014/main" id="{23AA98BB-DA94-DD75-E2CC-66D0C0C018D6}"/>
              </a:ext>
            </a:extLst>
          </p:cNvPr>
          <p:cNvSpPr txBox="1">
            <a:spLocks/>
          </p:cNvSpPr>
          <p:nvPr/>
        </p:nvSpPr>
        <p:spPr>
          <a:xfrm>
            <a:off x="1453952" y="1675075"/>
            <a:ext cx="2763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1pPr>
            <a:lvl2pPr marL="914400" marR="0" lvl="1"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2pPr>
            <a:lvl3pPr marL="1371600" marR="0" lvl="2"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3pPr>
            <a:lvl4pPr marL="1828800" marR="0" lvl="3"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4pPr>
            <a:lvl5pPr marL="2286000" marR="0" lvl="4"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5pPr>
            <a:lvl6pPr marL="2743200" marR="0" lvl="5"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6pPr>
            <a:lvl7pPr marL="3200400" marR="0" lvl="6"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7pPr>
            <a:lvl8pPr marL="3657600" marR="0" lvl="7"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8pPr>
            <a:lvl9pPr marL="4114800" marR="0" lvl="8" indent="-304800" algn="l" rtl="0">
              <a:lnSpc>
                <a:spcPct val="100000"/>
              </a:lnSpc>
              <a:spcBef>
                <a:spcPts val="0"/>
              </a:spcBef>
              <a:spcAft>
                <a:spcPts val="0"/>
              </a:spcAft>
              <a:buClr>
                <a:schemeClr val="dk1"/>
              </a:buClr>
              <a:buSzPts val="1200"/>
              <a:buFont typeface="Anek Tamil"/>
              <a:buChar char="■"/>
              <a:defRPr sz="1200" b="0" i="0" u="none" strike="noStrike" cap="none">
                <a:solidFill>
                  <a:schemeClr val="dk1"/>
                </a:solidFill>
                <a:latin typeface="Anek Tamil"/>
                <a:ea typeface="Anek Tamil"/>
                <a:cs typeface="Anek Tamil"/>
                <a:sym typeface="Anek Tamil"/>
              </a:defRPr>
            </a:lvl9pPr>
          </a:lstStyle>
          <a:p>
            <a:pPr marL="0" indent="0">
              <a:buFont typeface="Anek Tamil"/>
              <a:buNone/>
            </a:pPr>
            <a:r>
              <a:rPr lang="en-US" dirty="0">
                <a:latin typeface="+mn-lt"/>
              </a:rPr>
              <a:t>Write your campaign objective here. It’s important to be concise and clear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5" name="Google Shape;495;p50"/>
          <p:cNvSpPr txBox="1">
            <a:spLocks noGrp="1"/>
          </p:cNvSpPr>
          <p:nvPr>
            <p:ph type="ctrTitle"/>
          </p:nvPr>
        </p:nvSpPr>
        <p:spPr>
          <a:xfrm>
            <a:off x="715100" y="829275"/>
            <a:ext cx="4379400" cy="10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sp>
        <p:nvSpPr>
          <p:cNvPr id="496" name="Google Shape;496;p50"/>
          <p:cNvSpPr txBox="1"/>
          <p:nvPr/>
        </p:nvSpPr>
        <p:spPr>
          <a:xfrm>
            <a:off x="715150" y="4097600"/>
            <a:ext cx="4379400" cy="434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dirty="0">
                <a:solidFill>
                  <a:schemeClr val="dk1"/>
                </a:solidFill>
                <a:latin typeface="+mn-lt"/>
                <a:ea typeface="Anek Tamil"/>
                <a:cs typeface="Anek Tamil"/>
                <a:sym typeface="Anek Tamil"/>
              </a:rPr>
              <a:t>Please keep this slide for attribution</a:t>
            </a:r>
            <a:endParaRPr sz="1000" dirty="0">
              <a:solidFill>
                <a:schemeClr val="dk1"/>
              </a:solidFill>
              <a:latin typeface="+mn-lt"/>
              <a:ea typeface="Anek Tamil"/>
              <a:cs typeface="Anek Tamil"/>
              <a:sym typeface="Anek Tamil"/>
            </a:endParaRPr>
          </a:p>
        </p:txBody>
      </p:sp>
      <p:pic>
        <p:nvPicPr>
          <p:cNvPr id="497" name="Google Shape;497;p50"/>
          <p:cNvPicPr preferRelativeResize="0"/>
          <p:nvPr/>
        </p:nvPicPr>
        <p:blipFill>
          <a:blip r:embed="rId3">
            <a:alphaModFix/>
          </a:blip>
          <a:stretch>
            <a:fillRect/>
          </a:stretch>
        </p:blipFill>
        <p:spPr>
          <a:xfrm>
            <a:off x="4681450" y="738450"/>
            <a:ext cx="1755525" cy="2284201"/>
          </a:xfrm>
          <a:prstGeom prst="rect">
            <a:avLst/>
          </a:prstGeom>
          <a:noFill/>
          <a:ln>
            <a:noFill/>
          </a:ln>
        </p:spPr>
      </p:pic>
      <p:pic>
        <p:nvPicPr>
          <p:cNvPr id="498" name="Google Shape;498;p50"/>
          <p:cNvPicPr preferRelativeResize="0"/>
          <p:nvPr/>
        </p:nvPicPr>
        <p:blipFill>
          <a:blip r:embed="rId4">
            <a:alphaModFix/>
          </a:blip>
          <a:stretch>
            <a:fillRect/>
          </a:stretch>
        </p:blipFill>
        <p:spPr>
          <a:xfrm>
            <a:off x="7396675" y="3537000"/>
            <a:ext cx="1032227" cy="995301"/>
          </a:xfrm>
          <a:prstGeom prst="rect">
            <a:avLst/>
          </a:prstGeom>
          <a:noFill/>
          <a:ln>
            <a:noFill/>
          </a:ln>
        </p:spPr>
      </p:pic>
      <p:pic>
        <p:nvPicPr>
          <p:cNvPr id="499" name="Google Shape;499;p50"/>
          <p:cNvPicPr preferRelativeResize="0"/>
          <p:nvPr/>
        </p:nvPicPr>
        <p:blipFill rotWithShape="1">
          <a:blip r:embed="rId5">
            <a:alphaModFix/>
          </a:blip>
          <a:srcRect l="7663" b="54157"/>
          <a:stretch/>
        </p:blipFill>
        <p:spPr>
          <a:xfrm>
            <a:off x="645225" y="-276612"/>
            <a:ext cx="1488564" cy="1261276"/>
          </a:xfrm>
          <a:prstGeom prst="rect">
            <a:avLst/>
          </a:prstGeom>
          <a:noFill/>
          <a:ln>
            <a:noFill/>
          </a:ln>
        </p:spPr>
      </p:pic>
      <p:sp>
        <p:nvSpPr>
          <p:cNvPr id="500" name="Google Shape;500;p50"/>
          <p:cNvSpPr/>
          <p:nvPr/>
        </p:nvSpPr>
        <p:spPr>
          <a:xfrm>
            <a:off x="806664" y="3035153"/>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50"/>
          <p:cNvGrpSpPr/>
          <p:nvPr/>
        </p:nvGrpSpPr>
        <p:grpSpPr>
          <a:xfrm>
            <a:off x="1331953" y="3035344"/>
            <a:ext cx="346056" cy="345674"/>
            <a:chOff x="3303268" y="3817349"/>
            <a:chExt cx="346056" cy="345674"/>
          </a:xfrm>
        </p:grpSpPr>
        <p:sp>
          <p:nvSpPr>
            <p:cNvPr id="502" name="Google Shape;502;p50"/>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0"/>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0"/>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0"/>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50"/>
          <p:cNvGrpSpPr/>
          <p:nvPr/>
        </p:nvGrpSpPr>
        <p:grpSpPr>
          <a:xfrm>
            <a:off x="1857625" y="3035344"/>
            <a:ext cx="346056" cy="345674"/>
            <a:chOff x="3752358" y="3817349"/>
            <a:chExt cx="346056" cy="345674"/>
          </a:xfrm>
        </p:grpSpPr>
        <p:sp>
          <p:nvSpPr>
            <p:cNvPr id="507" name="Google Shape;507;p50"/>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0"/>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0"/>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0"/>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50"/>
          <p:cNvGrpSpPr/>
          <p:nvPr/>
        </p:nvGrpSpPr>
        <p:grpSpPr>
          <a:xfrm>
            <a:off x="2383304" y="3035344"/>
            <a:ext cx="346056" cy="345674"/>
            <a:chOff x="2238181" y="4120624"/>
            <a:chExt cx="346056" cy="345674"/>
          </a:xfrm>
        </p:grpSpPr>
        <p:grpSp>
          <p:nvGrpSpPr>
            <p:cNvPr id="512" name="Google Shape;512;p50"/>
            <p:cNvGrpSpPr/>
            <p:nvPr/>
          </p:nvGrpSpPr>
          <p:grpSpPr>
            <a:xfrm>
              <a:off x="2309155" y="4177413"/>
              <a:ext cx="203862" cy="231903"/>
              <a:chOff x="1512725" y="258500"/>
              <a:chExt cx="4570900" cy="5199625"/>
            </a:xfrm>
          </p:grpSpPr>
          <p:sp>
            <p:nvSpPr>
              <p:cNvPr id="513" name="Google Shape;513;p50"/>
              <p:cNvSpPr/>
              <p:nvPr/>
            </p:nvSpPr>
            <p:spPr>
              <a:xfrm>
                <a:off x="1512725" y="2700900"/>
                <a:ext cx="2654475" cy="2757225"/>
              </a:xfrm>
              <a:custGeom>
                <a:avLst/>
                <a:gdLst/>
                <a:ahLst/>
                <a:cxnLst/>
                <a:rect l="l" t="t" r="r" b="b"/>
                <a:pathLst>
                  <a:path w="106179" h="110289" extrusionOk="0">
                    <a:moveTo>
                      <a:pt x="19199" y="1"/>
                    </a:moveTo>
                    <a:cubicBezTo>
                      <a:pt x="18076" y="1"/>
                      <a:pt x="16954" y="466"/>
                      <a:pt x="16148" y="1404"/>
                    </a:cubicBezTo>
                    <a:cubicBezTo>
                      <a:pt x="5840" y="13310"/>
                      <a:pt x="1" y="28739"/>
                      <a:pt x="33" y="44494"/>
                    </a:cubicBezTo>
                    <a:cubicBezTo>
                      <a:pt x="33" y="62077"/>
                      <a:pt x="6916" y="78582"/>
                      <a:pt x="19442" y="91010"/>
                    </a:cubicBezTo>
                    <a:cubicBezTo>
                      <a:pt x="31968" y="103439"/>
                      <a:pt x="48572" y="110289"/>
                      <a:pt x="66252" y="110289"/>
                    </a:cubicBezTo>
                    <a:cubicBezTo>
                      <a:pt x="69546" y="110289"/>
                      <a:pt x="72939" y="110060"/>
                      <a:pt x="76201" y="109571"/>
                    </a:cubicBezTo>
                    <a:cubicBezTo>
                      <a:pt x="86248" y="108071"/>
                      <a:pt x="95675" y="104352"/>
                      <a:pt x="103895" y="98643"/>
                    </a:cubicBezTo>
                    <a:cubicBezTo>
                      <a:pt x="105983" y="97208"/>
                      <a:pt x="106179" y="94272"/>
                      <a:pt x="104417" y="92478"/>
                    </a:cubicBezTo>
                    <a:cubicBezTo>
                      <a:pt x="104384" y="92348"/>
                      <a:pt x="104384" y="92315"/>
                      <a:pt x="104352" y="92315"/>
                    </a:cubicBezTo>
                    <a:cubicBezTo>
                      <a:pt x="103555" y="91537"/>
                      <a:pt x="102517" y="91128"/>
                      <a:pt x="101470" y="91128"/>
                    </a:cubicBezTo>
                    <a:cubicBezTo>
                      <a:pt x="100673" y="91128"/>
                      <a:pt x="99870" y="91365"/>
                      <a:pt x="99165" y="91859"/>
                    </a:cubicBezTo>
                    <a:cubicBezTo>
                      <a:pt x="91956" y="96849"/>
                      <a:pt x="83769" y="100111"/>
                      <a:pt x="74994" y="101416"/>
                    </a:cubicBezTo>
                    <a:cubicBezTo>
                      <a:pt x="72091" y="101808"/>
                      <a:pt x="69155" y="102069"/>
                      <a:pt x="66252" y="102069"/>
                    </a:cubicBezTo>
                    <a:cubicBezTo>
                      <a:pt x="50757" y="102069"/>
                      <a:pt x="36176" y="96066"/>
                      <a:pt x="25216" y="85171"/>
                    </a:cubicBezTo>
                    <a:cubicBezTo>
                      <a:pt x="14256" y="74309"/>
                      <a:pt x="8221" y="59826"/>
                      <a:pt x="8188" y="44462"/>
                    </a:cubicBezTo>
                    <a:cubicBezTo>
                      <a:pt x="8188" y="30664"/>
                      <a:pt x="13277" y="17126"/>
                      <a:pt x="22313" y="6721"/>
                    </a:cubicBezTo>
                    <a:cubicBezTo>
                      <a:pt x="23650" y="5188"/>
                      <a:pt x="23650" y="2904"/>
                      <a:pt x="22248" y="1404"/>
                    </a:cubicBezTo>
                    <a:lnTo>
                      <a:pt x="22215" y="1338"/>
                    </a:lnTo>
                    <a:cubicBezTo>
                      <a:pt x="21407" y="449"/>
                      <a:pt x="20302" y="1"/>
                      <a:pt x="19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0"/>
              <p:cNvSpPr/>
              <p:nvPr/>
            </p:nvSpPr>
            <p:spPr>
              <a:xfrm>
                <a:off x="2323325" y="258500"/>
                <a:ext cx="3760300" cy="4390225"/>
              </a:xfrm>
              <a:custGeom>
                <a:avLst/>
                <a:gdLst/>
                <a:ahLst/>
                <a:cxnLst/>
                <a:rect l="l" t="t" r="r" b="b"/>
                <a:pathLst>
                  <a:path w="150412" h="175609" extrusionOk="0">
                    <a:moveTo>
                      <a:pt x="63610" y="0"/>
                    </a:moveTo>
                    <a:cubicBezTo>
                      <a:pt x="61359" y="0"/>
                      <a:pt x="59532" y="1827"/>
                      <a:pt x="59532" y="4078"/>
                    </a:cubicBezTo>
                    <a:lnTo>
                      <a:pt x="59532" y="93228"/>
                    </a:lnTo>
                    <a:lnTo>
                      <a:pt x="59467" y="142060"/>
                    </a:lnTo>
                    <a:cubicBezTo>
                      <a:pt x="59467" y="153020"/>
                      <a:pt x="52421" y="162741"/>
                      <a:pt x="41950" y="166199"/>
                    </a:cubicBezTo>
                    <a:cubicBezTo>
                      <a:pt x="39320" y="167047"/>
                      <a:pt x="36616" y="167503"/>
                      <a:pt x="33881" y="167503"/>
                    </a:cubicBezTo>
                    <a:cubicBezTo>
                      <a:pt x="33462" y="167503"/>
                      <a:pt x="33042" y="167493"/>
                      <a:pt x="32621" y="167471"/>
                    </a:cubicBezTo>
                    <a:cubicBezTo>
                      <a:pt x="19181" y="166818"/>
                      <a:pt x="8515" y="155793"/>
                      <a:pt x="8319" y="142419"/>
                    </a:cubicBezTo>
                    <a:cubicBezTo>
                      <a:pt x="8221" y="135569"/>
                      <a:pt x="10798" y="129143"/>
                      <a:pt x="15593" y="124250"/>
                    </a:cubicBezTo>
                    <a:cubicBezTo>
                      <a:pt x="20454" y="119291"/>
                      <a:pt x="26978" y="116584"/>
                      <a:pt x="33926" y="116584"/>
                    </a:cubicBezTo>
                    <a:cubicBezTo>
                      <a:pt x="36633" y="116584"/>
                      <a:pt x="39373" y="117041"/>
                      <a:pt x="41983" y="117889"/>
                    </a:cubicBezTo>
                    <a:cubicBezTo>
                      <a:pt x="42399" y="118019"/>
                      <a:pt x="42825" y="118082"/>
                      <a:pt x="43246" y="118082"/>
                    </a:cubicBezTo>
                    <a:cubicBezTo>
                      <a:pt x="44409" y="118082"/>
                      <a:pt x="45540" y="117600"/>
                      <a:pt x="46354" y="116714"/>
                    </a:cubicBezTo>
                    <a:cubicBezTo>
                      <a:pt x="47006" y="115931"/>
                      <a:pt x="47332" y="114920"/>
                      <a:pt x="47332" y="113909"/>
                    </a:cubicBezTo>
                    <a:lnTo>
                      <a:pt x="47332" y="81028"/>
                    </a:lnTo>
                    <a:cubicBezTo>
                      <a:pt x="47332" y="79038"/>
                      <a:pt x="45865" y="77277"/>
                      <a:pt x="43875" y="76983"/>
                    </a:cubicBezTo>
                    <a:cubicBezTo>
                      <a:pt x="40547" y="76494"/>
                      <a:pt x="37220" y="76233"/>
                      <a:pt x="33926" y="76233"/>
                    </a:cubicBezTo>
                    <a:cubicBezTo>
                      <a:pt x="26651" y="76233"/>
                      <a:pt x="19638" y="77407"/>
                      <a:pt x="12984" y="79593"/>
                    </a:cubicBezTo>
                    <a:cubicBezTo>
                      <a:pt x="10831" y="80311"/>
                      <a:pt x="9820" y="82724"/>
                      <a:pt x="10831" y="84780"/>
                    </a:cubicBezTo>
                    <a:lnTo>
                      <a:pt x="10831" y="84812"/>
                    </a:lnTo>
                    <a:cubicBezTo>
                      <a:pt x="10961" y="85008"/>
                      <a:pt x="11092" y="85269"/>
                      <a:pt x="11157" y="85465"/>
                    </a:cubicBezTo>
                    <a:cubicBezTo>
                      <a:pt x="11790" y="86730"/>
                      <a:pt x="13091" y="87485"/>
                      <a:pt x="14435" y="87485"/>
                    </a:cubicBezTo>
                    <a:cubicBezTo>
                      <a:pt x="14823" y="87485"/>
                      <a:pt x="15214" y="87423"/>
                      <a:pt x="15593" y="87291"/>
                    </a:cubicBezTo>
                    <a:cubicBezTo>
                      <a:pt x="21400" y="85367"/>
                      <a:pt x="27565" y="84388"/>
                      <a:pt x="33860" y="84388"/>
                    </a:cubicBezTo>
                    <a:cubicBezTo>
                      <a:pt x="35622" y="84388"/>
                      <a:pt x="37383" y="84486"/>
                      <a:pt x="39145" y="84649"/>
                    </a:cubicBezTo>
                    <a:lnTo>
                      <a:pt x="39145" y="108853"/>
                    </a:lnTo>
                    <a:cubicBezTo>
                      <a:pt x="37383" y="108592"/>
                      <a:pt x="35622" y="108462"/>
                      <a:pt x="33860" y="108462"/>
                    </a:cubicBezTo>
                    <a:cubicBezTo>
                      <a:pt x="24727" y="108462"/>
                      <a:pt x="16180" y="112050"/>
                      <a:pt x="9787" y="118541"/>
                    </a:cubicBezTo>
                    <a:cubicBezTo>
                      <a:pt x="3426" y="124967"/>
                      <a:pt x="1" y="133481"/>
                      <a:pt x="99" y="142549"/>
                    </a:cubicBezTo>
                    <a:cubicBezTo>
                      <a:pt x="360" y="160197"/>
                      <a:pt x="14452" y="174712"/>
                      <a:pt x="32164" y="175561"/>
                    </a:cubicBezTo>
                    <a:cubicBezTo>
                      <a:pt x="32758" y="175593"/>
                      <a:pt x="33351" y="175609"/>
                      <a:pt x="33941" y="175609"/>
                    </a:cubicBezTo>
                    <a:cubicBezTo>
                      <a:pt x="37530" y="175609"/>
                      <a:pt x="41044" y="175018"/>
                      <a:pt x="44462" y="173897"/>
                    </a:cubicBezTo>
                    <a:cubicBezTo>
                      <a:pt x="58325" y="169330"/>
                      <a:pt x="67622" y="156543"/>
                      <a:pt x="67622" y="142027"/>
                    </a:cubicBezTo>
                    <a:lnTo>
                      <a:pt x="67687" y="93163"/>
                    </a:lnTo>
                    <a:lnTo>
                      <a:pt x="67687" y="8155"/>
                    </a:lnTo>
                    <a:lnTo>
                      <a:pt x="78321" y="8155"/>
                    </a:lnTo>
                    <a:cubicBezTo>
                      <a:pt x="81697" y="8133"/>
                      <a:pt x="85305" y="8095"/>
                      <a:pt x="88344" y="8095"/>
                    </a:cubicBezTo>
                    <a:cubicBezTo>
                      <a:pt x="89709" y="8095"/>
                      <a:pt x="90960" y="8103"/>
                      <a:pt x="92022" y="8123"/>
                    </a:cubicBezTo>
                    <a:cubicBezTo>
                      <a:pt x="93098" y="21073"/>
                      <a:pt x="98643" y="33110"/>
                      <a:pt x="107973" y="42374"/>
                    </a:cubicBezTo>
                    <a:cubicBezTo>
                      <a:pt x="117269" y="51573"/>
                      <a:pt x="129339" y="57053"/>
                      <a:pt x="142256" y="58031"/>
                    </a:cubicBezTo>
                    <a:cubicBezTo>
                      <a:pt x="142256" y="64131"/>
                      <a:pt x="142289" y="76005"/>
                      <a:pt x="142354" y="82333"/>
                    </a:cubicBezTo>
                    <a:cubicBezTo>
                      <a:pt x="133155" y="81876"/>
                      <a:pt x="124250" y="79821"/>
                      <a:pt x="115769" y="76233"/>
                    </a:cubicBezTo>
                    <a:cubicBezTo>
                      <a:pt x="109506" y="73624"/>
                      <a:pt x="103700" y="70198"/>
                      <a:pt x="98350" y="66088"/>
                    </a:cubicBezTo>
                    <a:cubicBezTo>
                      <a:pt x="97610" y="65524"/>
                      <a:pt x="96719" y="65238"/>
                      <a:pt x="95830" y="65238"/>
                    </a:cubicBezTo>
                    <a:cubicBezTo>
                      <a:pt x="95229" y="65238"/>
                      <a:pt x="94629" y="65369"/>
                      <a:pt x="94077" y="65632"/>
                    </a:cubicBezTo>
                    <a:cubicBezTo>
                      <a:pt x="92674" y="66284"/>
                      <a:pt x="91793" y="67752"/>
                      <a:pt x="91793" y="69318"/>
                    </a:cubicBezTo>
                    <a:lnTo>
                      <a:pt x="91956" y="142354"/>
                    </a:lnTo>
                    <a:cubicBezTo>
                      <a:pt x="91891" y="150443"/>
                      <a:pt x="90195" y="158272"/>
                      <a:pt x="86966" y="165514"/>
                    </a:cubicBezTo>
                    <a:cubicBezTo>
                      <a:pt x="86150" y="167308"/>
                      <a:pt x="86802" y="169428"/>
                      <a:pt x="88433" y="170472"/>
                    </a:cubicBezTo>
                    <a:cubicBezTo>
                      <a:pt x="88466" y="170472"/>
                      <a:pt x="88466" y="170505"/>
                      <a:pt x="88531" y="170505"/>
                    </a:cubicBezTo>
                    <a:cubicBezTo>
                      <a:pt x="89214" y="170960"/>
                      <a:pt x="89984" y="171174"/>
                      <a:pt x="90744" y="171174"/>
                    </a:cubicBezTo>
                    <a:cubicBezTo>
                      <a:pt x="92271" y="171174"/>
                      <a:pt x="93760" y="170311"/>
                      <a:pt x="94436" y="168808"/>
                    </a:cubicBezTo>
                    <a:cubicBezTo>
                      <a:pt x="98089" y="160555"/>
                      <a:pt x="100046" y="151650"/>
                      <a:pt x="100111" y="142354"/>
                    </a:cubicBezTo>
                    <a:lnTo>
                      <a:pt x="99850" y="77049"/>
                    </a:lnTo>
                    <a:lnTo>
                      <a:pt x="99850" y="77049"/>
                    </a:lnTo>
                    <a:cubicBezTo>
                      <a:pt x="103895" y="79593"/>
                      <a:pt x="108071" y="81844"/>
                      <a:pt x="112474" y="83670"/>
                    </a:cubicBezTo>
                    <a:cubicBezTo>
                      <a:pt x="123206" y="88205"/>
                      <a:pt x="134591" y="90521"/>
                      <a:pt x="146301" y="90521"/>
                    </a:cubicBezTo>
                    <a:cubicBezTo>
                      <a:pt x="147410" y="90521"/>
                      <a:pt x="148454" y="90097"/>
                      <a:pt x="149237" y="89346"/>
                    </a:cubicBezTo>
                    <a:cubicBezTo>
                      <a:pt x="149987" y="88563"/>
                      <a:pt x="150411" y="87552"/>
                      <a:pt x="150411" y="86443"/>
                    </a:cubicBezTo>
                    <a:lnTo>
                      <a:pt x="150379" y="70231"/>
                    </a:lnTo>
                    <a:lnTo>
                      <a:pt x="150313" y="54345"/>
                    </a:lnTo>
                    <a:cubicBezTo>
                      <a:pt x="150281" y="49974"/>
                      <a:pt x="146301" y="49942"/>
                      <a:pt x="146236" y="49942"/>
                    </a:cubicBezTo>
                    <a:cubicBezTo>
                      <a:pt x="120955" y="49942"/>
                      <a:pt x="100177" y="29358"/>
                      <a:pt x="99981" y="4045"/>
                    </a:cubicBezTo>
                    <a:cubicBezTo>
                      <a:pt x="99981" y="2121"/>
                      <a:pt x="98546" y="131"/>
                      <a:pt x="95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50"/>
            <p:cNvSpPr/>
            <p:nvPr/>
          </p:nvSpPr>
          <p:spPr>
            <a:xfrm>
              <a:off x="2238181" y="4120624"/>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94;p50">
            <a:extLst>
              <a:ext uri="{FF2B5EF4-FFF2-40B4-BE49-F238E27FC236}">
                <a16:creationId xmlns:a16="http://schemas.microsoft.com/office/drawing/2014/main" id="{D63BE154-0E1B-BEC8-A731-1447448E07FF}"/>
              </a:ext>
            </a:extLst>
          </p:cNvPr>
          <p:cNvSpPr txBox="1">
            <a:spLocks/>
          </p:cNvSpPr>
          <p:nvPr/>
        </p:nvSpPr>
        <p:spPr>
          <a:xfrm>
            <a:off x="715100" y="1757872"/>
            <a:ext cx="4379400" cy="117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800"/>
              <a:buFont typeface="Anek Tamil"/>
              <a:buNone/>
              <a:defRPr sz="1800" b="0" i="0" u="none" strike="noStrike" cap="none">
                <a:solidFill>
                  <a:schemeClr val="dk1"/>
                </a:solidFill>
                <a:latin typeface="Anek Tamil"/>
                <a:ea typeface="Anek Tamil"/>
                <a:cs typeface="Anek Tamil"/>
                <a:sym typeface="Anek Tamil"/>
              </a:defRPr>
            </a:lvl9pPr>
          </a:lstStyle>
          <a:p>
            <a:pPr marL="0" indent="0"/>
            <a:r>
              <a:rPr lang="en-US" b="1" dirty="0">
                <a:latin typeface="Arial Black" panose="020B0A04020102020204" pitchFamily="34" charset="0"/>
              </a:rPr>
              <a:t>Do you have any questions?</a:t>
            </a:r>
          </a:p>
          <a:p>
            <a:pPr marL="0" indent="0">
              <a:spcBef>
                <a:spcPts val="1000"/>
              </a:spcBef>
            </a:pPr>
            <a:r>
              <a:rPr lang="en-US" dirty="0">
                <a:latin typeface="+mn-lt"/>
              </a:rPr>
              <a:t>addyouremail@freepik.com </a:t>
            </a:r>
          </a:p>
          <a:p>
            <a:pPr marL="0" indent="0"/>
            <a:r>
              <a:rPr lang="en-US" dirty="0">
                <a:latin typeface="+mn-lt"/>
              </a:rPr>
              <a:t>+91  620 421 838 </a:t>
            </a:r>
          </a:p>
          <a:p>
            <a:pPr marL="0" indent="0"/>
            <a:r>
              <a:rPr lang="en-US" dirty="0">
                <a:latin typeface="+mn-lt"/>
              </a:rPr>
              <a:t>yourwebsite.com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213" name="Google Shape;213;p33"/>
          <p:cNvSpPr txBox="1">
            <a:spLocks noGrp="1"/>
          </p:cNvSpPr>
          <p:nvPr>
            <p:ph type="title" idx="2"/>
          </p:nvPr>
        </p:nvSpPr>
        <p:spPr>
          <a:xfrm>
            <a:off x="720000" y="1376550"/>
            <a:ext cx="1090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sp>
        <p:nvSpPr>
          <p:cNvPr id="214" name="Google Shape;214;p33"/>
          <p:cNvSpPr txBox="1">
            <a:spLocks noGrp="1"/>
          </p:cNvSpPr>
          <p:nvPr>
            <p:ph type="title" idx="3"/>
          </p:nvPr>
        </p:nvSpPr>
        <p:spPr>
          <a:xfrm>
            <a:off x="3877500" y="1376551"/>
            <a:ext cx="1090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04</a:t>
            </a:r>
            <a:endParaRPr/>
          </a:p>
        </p:txBody>
      </p:sp>
      <p:sp>
        <p:nvSpPr>
          <p:cNvPr id="215" name="Google Shape;215;p33"/>
          <p:cNvSpPr txBox="1">
            <a:spLocks noGrp="1"/>
          </p:cNvSpPr>
          <p:nvPr>
            <p:ph type="title" idx="4"/>
          </p:nvPr>
        </p:nvSpPr>
        <p:spPr>
          <a:xfrm>
            <a:off x="720000" y="2418200"/>
            <a:ext cx="1090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02</a:t>
            </a:r>
            <a:endParaRPr/>
          </a:p>
        </p:txBody>
      </p:sp>
      <p:sp>
        <p:nvSpPr>
          <p:cNvPr id="216" name="Google Shape;216;p33"/>
          <p:cNvSpPr txBox="1">
            <a:spLocks noGrp="1"/>
          </p:cNvSpPr>
          <p:nvPr>
            <p:ph type="title" idx="5"/>
          </p:nvPr>
        </p:nvSpPr>
        <p:spPr>
          <a:xfrm>
            <a:off x="3877500" y="2424051"/>
            <a:ext cx="1090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05</a:t>
            </a:r>
            <a:endParaRPr/>
          </a:p>
        </p:txBody>
      </p:sp>
      <p:sp>
        <p:nvSpPr>
          <p:cNvPr id="217" name="Google Shape;217;p33"/>
          <p:cNvSpPr txBox="1">
            <a:spLocks noGrp="1"/>
          </p:cNvSpPr>
          <p:nvPr>
            <p:ph type="title" idx="6"/>
          </p:nvPr>
        </p:nvSpPr>
        <p:spPr>
          <a:xfrm>
            <a:off x="720000" y="3465600"/>
            <a:ext cx="1090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03</a:t>
            </a:r>
            <a:endParaRPr/>
          </a:p>
        </p:txBody>
      </p:sp>
      <p:sp>
        <p:nvSpPr>
          <p:cNvPr id="218" name="Google Shape;218;p33"/>
          <p:cNvSpPr txBox="1">
            <a:spLocks noGrp="1"/>
          </p:cNvSpPr>
          <p:nvPr>
            <p:ph type="title" idx="7"/>
          </p:nvPr>
        </p:nvSpPr>
        <p:spPr>
          <a:xfrm>
            <a:off x="3877500" y="3471551"/>
            <a:ext cx="10908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06</a:t>
            </a:r>
            <a:endParaRPr/>
          </a:p>
        </p:txBody>
      </p:sp>
      <p:sp>
        <p:nvSpPr>
          <p:cNvPr id="219" name="Google Shape;219;p33"/>
          <p:cNvSpPr txBox="1">
            <a:spLocks noGrp="1"/>
          </p:cNvSpPr>
          <p:nvPr>
            <p:ph type="subTitle" idx="1"/>
          </p:nvPr>
        </p:nvSpPr>
        <p:spPr>
          <a:xfrm>
            <a:off x="720000" y="1955000"/>
            <a:ext cx="2928900" cy="46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Headline news</a:t>
            </a:r>
            <a:endParaRPr dirty="0"/>
          </a:p>
        </p:txBody>
      </p:sp>
      <p:sp>
        <p:nvSpPr>
          <p:cNvPr id="220" name="Google Shape;220;p33"/>
          <p:cNvSpPr txBox="1">
            <a:spLocks noGrp="1"/>
          </p:cNvSpPr>
          <p:nvPr>
            <p:ph type="subTitle" idx="8"/>
          </p:nvPr>
        </p:nvSpPr>
        <p:spPr>
          <a:xfrm>
            <a:off x="720000" y="2996650"/>
            <a:ext cx="2928900" cy="46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 depth analysis</a:t>
            </a:r>
            <a:endParaRPr/>
          </a:p>
        </p:txBody>
      </p:sp>
      <p:sp>
        <p:nvSpPr>
          <p:cNvPr id="221" name="Google Shape;221;p33"/>
          <p:cNvSpPr txBox="1">
            <a:spLocks noGrp="1"/>
          </p:cNvSpPr>
          <p:nvPr>
            <p:ph type="subTitle" idx="9"/>
          </p:nvPr>
        </p:nvSpPr>
        <p:spPr>
          <a:xfrm>
            <a:off x="720000" y="4044050"/>
            <a:ext cx="2928900" cy="46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Behind the scenes</a:t>
            </a:r>
            <a:endParaRPr/>
          </a:p>
        </p:txBody>
      </p:sp>
      <p:sp>
        <p:nvSpPr>
          <p:cNvPr id="222" name="Google Shape;222;p33"/>
          <p:cNvSpPr txBox="1">
            <a:spLocks noGrp="1"/>
          </p:cNvSpPr>
          <p:nvPr>
            <p:ph type="subTitle" idx="13"/>
          </p:nvPr>
        </p:nvSpPr>
        <p:spPr>
          <a:xfrm>
            <a:off x="3877500" y="1955050"/>
            <a:ext cx="2928900" cy="46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Tips &amp; tricks</a:t>
            </a:r>
            <a:endParaRPr/>
          </a:p>
        </p:txBody>
      </p:sp>
      <p:sp>
        <p:nvSpPr>
          <p:cNvPr id="223" name="Google Shape;223;p33"/>
          <p:cNvSpPr txBox="1">
            <a:spLocks noGrp="1"/>
          </p:cNvSpPr>
          <p:nvPr>
            <p:ph type="subTitle" idx="14"/>
          </p:nvPr>
        </p:nvSpPr>
        <p:spPr>
          <a:xfrm>
            <a:off x="3877500" y="3002550"/>
            <a:ext cx="2928900" cy="46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Upcoming events</a:t>
            </a:r>
            <a:endParaRPr/>
          </a:p>
        </p:txBody>
      </p:sp>
      <p:sp>
        <p:nvSpPr>
          <p:cNvPr id="224" name="Google Shape;224;p33"/>
          <p:cNvSpPr txBox="1">
            <a:spLocks noGrp="1"/>
          </p:cNvSpPr>
          <p:nvPr>
            <p:ph type="subTitle" idx="15"/>
          </p:nvPr>
        </p:nvSpPr>
        <p:spPr>
          <a:xfrm>
            <a:off x="3877500" y="4050050"/>
            <a:ext cx="2928900" cy="46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Community corner</a:t>
            </a:r>
            <a:endParaRPr/>
          </a:p>
        </p:txBody>
      </p:sp>
      <p:pic>
        <p:nvPicPr>
          <p:cNvPr id="225" name="Google Shape;225;p33"/>
          <p:cNvPicPr preferRelativeResize="0"/>
          <p:nvPr/>
        </p:nvPicPr>
        <p:blipFill>
          <a:blip r:embed="rId3">
            <a:alphaModFix/>
          </a:blip>
          <a:stretch>
            <a:fillRect/>
          </a:stretch>
        </p:blipFill>
        <p:spPr>
          <a:xfrm>
            <a:off x="6024475" y="230400"/>
            <a:ext cx="1755525" cy="2284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34"/>
          <p:cNvGrpSpPr/>
          <p:nvPr/>
        </p:nvGrpSpPr>
        <p:grpSpPr>
          <a:xfrm>
            <a:off x="-2093975" y="-3702863"/>
            <a:ext cx="12694851" cy="12069214"/>
            <a:chOff x="-2093975" y="-3702863"/>
            <a:chExt cx="12694851" cy="12069214"/>
          </a:xfrm>
        </p:grpSpPr>
        <p:pic>
          <p:nvPicPr>
            <p:cNvPr id="231" name="Google Shape;231;p34"/>
            <p:cNvPicPr preferRelativeResize="0"/>
            <p:nvPr/>
          </p:nvPicPr>
          <p:blipFill>
            <a:blip r:embed="rId3">
              <a:alphaModFix/>
            </a:blip>
            <a:stretch>
              <a:fillRect/>
            </a:stretch>
          </p:blipFill>
          <p:spPr>
            <a:xfrm>
              <a:off x="4523525" y="-3702863"/>
              <a:ext cx="6077351" cy="7308549"/>
            </a:xfrm>
            <a:prstGeom prst="rect">
              <a:avLst/>
            </a:prstGeom>
            <a:noFill/>
            <a:ln>
              <a:noFill/>
            </a:ln>
          </p:spPr>
        </p:pic>
        <p:pic>
          <p:nvPicPr>
            <p:cNvPr id="232" name="Google Shape;232;p34"/>
            <p:cNvPicPr preferRelativeResize="0"/>
            <p:nvPr/>
          </p:nvPicPr>
          <p:blipFill>
            <a:blip r:embed="rId4">
              <a:alphaModFix/>
            </a:blip>
            <a:stretch>
              <a:fillRect/>
            </a:stretch>
          </p:blipFill>
          <p:spPr>
            <a:xfrm>
              <a:off x="-2093975" y="1388800"/>
              <a:ext cx="5618151" cy="6977551"/>
            </a:xfrm>
            <a:prstGeom prst="rect">
              <a:avLst/>
            </a:prstGeom>
            <a:noFill/>
            <a:ln>
              <a:noFill/>
            </a:ln>
          </p:spPr>
        </p:pic>
      </p:grpSp>
      <p:sp>
        <p:nvSpPr>
          <p:cNvPr id="233" name="Google Shape;233;p34"/>
          <p:cNvSpPr/>
          <p:nvPr/>
        </p:nvSpPr>
        <p:spPr>
          <a:xfrm>
            <a:off x="2200325" y="0"/>
            <a:ext cx="4743600" cy="3932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34" name="Google Shape;234;p34"/>
          <p:cNvPicPr preferRelativeResize="0"/>
          <p:nvPr/>
        </p:nvPicPr>
        <p:blipFill>
          <a:blip r:embed="rId5">
            <a:alphaModFix/>
          </a:blip>
          <a:stretch>
            <a:fillRect/>
          </a:stretch>
        </p:blipFill>
        <p:spPr>
          <a:xfrm>
            <a:off x="1489900" y="487400"/>
            <a:ext cx="1032227" cy="995301"/>
          </a:xfrm>
          <a:prstGeom prst="rect">
            <a:avLst/>
          </a:prstGeom>
          <a:noFill/>
          <a:ln>
            <a:noFill/>
          </a:ln>
        </p:spPr>
      </p:pic>
      <p:pic>
        <p:nvPicPr>
          <p:cNvPr id="235" name="Google Shape;235;p34"/>
          <p:cNvPicPr preferRelativeResize="0"/>
          <p:nvPr/>
        </p:nvPicPr>
        <p:blipFill rotWithShape="1">
          <a:blip r:embed="rId6">
            <a:alphaModFix/>
          </a:blip>
          <a:srcRect l="7663" b="54157"/>
          <a:stretch/>
        </p:blipFill>
        <p:spPr>
          <a:xfrm>
            <a:off x="5455350" y="-169100"/>
            <a:ext cx="1488564" cy="1261276"/>
          </a:xfrm>
          <a:prstGeom prst="rect">
            <a:avLst/>
          </a:prstGeom>
          <a:noFill/>
          <a:ln>
            <a:noFill/>
          </a:ln>
        </p:spPr>
      </p:pic>
      <p:pic>
        <p:nvPicPr>
          <p:cNvPr id="236" name="Google Shape;236;p34"/>
          <p:cNvPicPr preferRelativeResize="0"/>
          <p:nvPr/>
        </p:nvPicPr>
        <p:blipFill rotWithShape="1">
          <a:blip r:embed="rId6">
            <a:alphaModFix/>
          </a:blip>
          <a:srcRect l="67985" t="54157" r="-3"/>
          <a:stretch/>
        </p:blipFill>
        <p:spPr>
          <a:xfrm>
            <a:off x="3008018" y="3347225"/>
            <a:ext cx="516150" cy="1261276"/>
          </a:xfrm>
          <a:prstGeom prst="rect">
            <a:avLst/>
          </a:prstGeom>
          <a:noFill/>
          <a:ln>
            <a:noFill/>
          </a:ln>
        </p:spPr>
      </p:pic>
      <p:sp>
        <p:nvSpPr>
          <p:cNvPr id="237" name="Google Shape;237;p34"/>
          <p:cNvSpPr txBox="1">
            <a:spLocks noGrp="1"/>
          </p:cNvSpPr>
          <p:nvPr>
            <p:ph type="title"/>
          </p:nvPr>
        </p:nvSpPr>
        <p:spPr>
          <a:xfrm>
            <a:off x="2664150" y="1650125"/>
            <a:ext cx="3815700" cy="186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Headline news</a:t>
            </a:r>
            <a:endParaRPr>
              <a:solidFill>
                <a:schemeClr val="dk1"/>
              </a:solidFill>
            </a:endParaRPr>
          </a:p>
        </p:txBody>
      </p:sp>
      <p:sp>
        <p:nvSpPr>
          <p:cNvPr id="238" name="Google Shape;238;p34"/>
          <p:cNvSpPr txBox="1">
            <a:spLocks noGrp="1"/>
          </p:cNvSpPr>
          <p:nvPr>
            <p:ph type="title" idx="2"/>
          </p:nvPr>
        </p:nvSpPr>
        <p:spPr>
          <a:xfrm>
            <a:off x="3856175" y="689775"/>
            <a:ext cx="1431900" cy="10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01</a:t>
            </a:r>
            <a:endParaRPr>
              <a:solidFill>
                <a:schemeClr val="dk1"/>
              </a:solidFill>
            </a:endParaRPr>
          </a:p>
        </p:txBody>
      </p:sp>
      <p:pic>
        <p:nvPicPr>
          <p:cNvPr id="239" name="Google Shape;239;p34"/>
          <p:cNvPicPr preferRelativeResize="0"/>
          <p:nvPr/>
        </p:nvPicPr>
        <p:blipFill>
          <a:blip r:embed="rId7">
            <a:alphaModFix/>
          </a:blip>
          <a:stretch>
            <a:fillRect/>
          </a:stretch>
        </p:blipFill>
        <p:spPr>
          <a:xfrm>
            <a:off x="5991151" y="3159950"/>
            <a:ext cx="2691773" cy="27828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5"/>
          <p:cNvPicPr preferRelativeResize="0"/>
          <p:nvPr/>
        </p:nvPicPr>
        <p:blipFill>
          <a:blip r:embed="rId3">
            <a:alphaModFix/>
          </a:blip>
          <a:stretch>
            <a:fillRect/>
          </a:stretch>
        </p:blipFill>
        <p:spPr>
          <a:xfrm>
            <a:off x="6781325" y="163710"/>
            <a:ext cx="1488564" cy="4816082"/>
          </a:xfrm>
          <a:prstGeom prst="rect">
            <a:avLst/>
          </a:prstGeom>
          <a:noFill/>
          <a:ln>
            <a:noFill/>
          </a:ln>
        </p:spPr>
      </p:pic>
      <p:sp>
        <p:nvSpPr>
          <p:cNvPr id="245" name="Google Shape;245;p35"/>
          <p:cNvSpPr txBox="1">
            <a:spLocks noGrp="1"/>
          </p:cNvSpPr>
          <p:nvPr>
            <p:ph type="title"/>
          </p:nvPr>
        </p:nvSpPr>
        <p:spPr>
          <a:xfrm>
            <a:off x="720000" y="445025"/>
            <a:ext cx="454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Headline news</a:t>
            </a:r>
            <a:endParaRPr dirty="0"/>
          </a:p>
        </p:txBody>
      </p:sp>
      <p:sp>
        <p:nvSpPr>
          <p:cNvPr id="246" name="Google Shape;246;p35"/>
          <p:cNvSpPr txBox="1">
            <a:spLocks noGrp="1"/>
          </p:cNvSpPr>
          <p:nvPr>
            <p:ph type="body" idx="1"/>
          </p:nvPr>
        </p:nvSpPr>
        <p:spPr>
          <a:xfrm>
            <a:off x="720000" y="1253350"/>
            <a:ext cx="3852000" cy="31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n-lt"/>
              </a:rPr>
              <a:t>When it comes to writing the headline news for a newsletter, it's important to grab the reader's attention and entice them to read further. Here are some tips for crafting an effective headline:</a:t>
            </a:r>
            <a:endParaRPr dirty="0">
              <a:latin typeface="+mn-lt"/>
            </a:endParaRPr>
          </a:p>
          <a:p>
            <a:pPr marL="457200" lvl="0" indent="-304800" algn="l" rtl="0">
              <a:spcBef>
                <a:spcPts val="1000"/>
              </a:spcBef>
              <a:spcAft>
                <a:spcPts val="0"/>
              </a:spcAft>
              <a:buSzPts val="1200"/>
              <a:buChar char="●"/>
            </a:pPr>
            <a:r>
              <a:rPr lang="en" dirty="0">
                <a:latin typeface="+mn-lt"/>
              </a:rPr>
              <a:t>Keep it short and sweet: A concise headline is more likely to catch the reader's eye and make them want to read on</a:t>
            </a:r>
            <a:endParaRPr dirty="0">
              <a:latin typeface="+mn-lt"/>
            </a:endParaRPr>
          </a:p>
          <a:p>
            <a:pPr marL="457200" lvl="0" indent="-304800" algn="l" rtl="0">
              <a:spcBef>
                <a:spcPts val="0"/>
              </a:spcBef>
              <a:spcAft>
                <a:spcPts val="0"/>
              </a:spcAft>
              <a:buSzPts val="1200"/>
              <a:buChar char="●"/>
            </a:pPr>
            <a:r>
              <a:rPr lang="en" dirty="0">
                <a:latin typeface="+mn-lt"/>
              </a:rPr>
              <a:t>Be specific: Use specific details or numbers in your headline to give readers an idea of what they can expect to learn</a:t>
            </a:r>
            <a:endParaRPr dirty="0">
              <a:latin typeface="+mn-lt"/>
            </a:endParaRPr>
          </a:p>
          <a:p>
            <a:pPr marL="457200" lvl="0" indent="-304800" algn="l" rtl="0">
              <a:spcBef>
                <a:spcPts val="0"/>
              </a:spcBef>
              <a:spcAft>
                <a:spcPts val="0"/>
              </a:spcAft>
              <a:buSzPts val="1200"/>
              <a:buChar char="●"/>
            </a:pPr>
            <a:r>
              <a:rPr lang="en" dirty="0">
                <a:latin typeface="+mn-lt"/>
              </a:rPr>
              <a:t>Make it relevant: Choose a topic that is timely and relevant to your audience</a:t>
            </a:r>
            <a:endParaRPr dirty="0">
              <a:latin typeface="+mn-lt"/>
            </a:endParaRPr>
          </a:p>
          <a:p>
            <a:pPr marL="0" lvl="0" indent="0" algn="l" rtl="0">
              <a:spcBef>
                <a:spcPts val="1000"/>
              </a:spcBef>
              <a:spcAft>
                <a:spcPts val="0"/>
              </a:spcAft>
              <a:buNone/>
            </a:pPr>
            <a:r>
              <a:rPr lang="en" dirty="0">
                <a:latin typeface="+mn-lt"/>
              </a:rPr>
              <a:t>Stay tuned for more updates on this exciting development as we continue to innovate and push the boundaries of what's possible!</a:t>
            </a:r>
            <a:endParaRPr dirty="0">
              <a:latin typeface="+mn-lt"/>
            </a:endParaRPr>
          </a:p>
        </p:txBody>
      </p:sp>
      <p:pic>
        <p:nvPicPr>
          <p:cNvPr id="247" name="Google Shape;247;p35"/>
          <p:cNvPicPr preferRelativeResize="0">
            <a:picLocks noGrp="1"/>
          </p:cNvPicPr>
          <p:nvPr>
            <p:ph type="pic" idx="2"/>
          </p:nvPr>
        </p:nvPicPr>
        <p:blipFill rotWithShape="1">
          <a:blip r:embed="rId4">
            <a:alphaModFix/>
          </a:blip>
          <a:srcRect t="26993" b="6388"/>
          <a:stretch/>
        </p:blipFill>
        <p:spPr>
          <a:xfrm>
            <a:off x="4915900" y="831625"/>
            <a:ext cx="3513000" cy="3511200"/>
          </a:xfrm>
          <a:prstGeom prst="ellipse">
            <a:avLst/>
          </a:prstGeom>
        </p:spPr>
      </p:pic>
      <p:pic>
        <p:nvPicPr>
          <p:cNvPr id="248" name="Google Shape;248;p35"/>
          <p:cNvPicPr preferRelativeResize="0"/>
          <p:nvPr/>
        </p:nvPicPr>
        <p:blipFill>
          <a:blip r:embed="rId5">
            <a:alphaModFix/>
          </a:blip>
          <a:stretch>
            <a:fillRect/>
          </a:stretch>
        </p:blipFill>
        <p:spPr>
          <a:xfrm>
            <a:off x="8111775" y="-263"/>
            <a:ext cx="1032226" cy="10705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depth analysis</a:t>
            </a:r>
            <a:endParaRPr dirty="0"/>
          </a:p>
        </p:txBody>
      </p:sp>
      <p:sp>
        <p:nvSpPr>
          <p:cNvPr id="255" name="Google Shape;255;p36"/>
          <p:cNvSpPr txBox="1">
            <a:spLocks noGrp="1"/>
          </p:cNvSpPr>
          <p:nvPr>
            <p:ph type="subTitle" idx="1"/>
          </p:nvPr>
        </p:nvSpPr>
        <p:spPr>
          <a:xfrm>
            <a:off x="720001" y="1688825"/>
            <a:ext cx="3094500" cy="71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Unveiling complexity</a:t>
            </a:r>
            <a:endParaRPr dirty="0"/>
          </a:p>
        </p:txBody>
      </p:sp>
      <p:sp>
        <p:nvSpPr>
          <p:cNvPr id="256" name="Google Shape;256;p36"/>
          <p:cNvSpPr txBox="1">
            <a:spLocks noGrp="1"/>
          </p:cNvSpPr>
          <p:nvPr>
            <p:ph type="subTitle" idx="2"/>
          </p:nvPr>
        </p:nvSpPr>
        <p:spPr>
          <a:xfrm>
            <a:off x="4374876" y="1688825"/>
            <a:ext cx="3094500" cy="71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Useful recommendations</a:t>
            </a:r>
            <a:endParaRPr dirty="0"/>
          </a:p>
        </p:txBody>
      </p:sp>
      <p:grpSp>
        <p:nvGrpSpPr>
          <p:cNvPr id="258" name="Google Shape;258;p36"/>
          <p:cNvGrpSpPr/>
          <p:nvPr/>
        </p:nvGrpSpPr>
        <p:grpSpPr>
          <a:xfrm>
            <a:off x="7454950" y="152410"/>
            <a:ext cx="1911826" cy="4816082"/>
            <a:chOff x="7531150" y="152410"/>
            <a:chExt cx="1911826" cy="4816082"/>
          </a:xfrm>
        </p:grpSpPr>
        <p:pic>
          <p:nvPicPr>
            <p:cNvPr id="259" name="Google Shape;259;p36"/>
            <p:cNvPicPr preferRelativeResize="0"/>
            <p:nvPr/>
          </p:nvPicPr>
          <p:blipFill>
            <a:blip r:embed="rId3">
              <a:alphaModFix/>
            </a:blip>
            <a:stretch>
              <a:fillRect/>
            </a:stretch>
          </p:blipFill>
          <p:spPr>
            <a:xfrm>
              <a:off x="8410750" y="1510262"/>
              <a:ext cx="1032226" cy="1070515"/>
            </a:xfrm>
            <a:prstGeom prst="rect">
              <a:avLst/>
            </a:prstGeom>
            <a:noFill/>
            <a:ln>
              <a:noFill/>
            </a:ln>
          </p:spPr>
        </p:pic>
        <p:pic>
          <p:nvPicPr>
            <p:cNvPr id="260" name="Google Shape;260;p36"/>
            <p:cNvPicPr preferRelativeResize="0"/>
            <p:nvPr/>
          </p:nvPicPr>
          <p:blipFill>
            <a:blip r:embed="rId4">
              <a:alphaModFix/>
            </a:blip>
            <a:stretch>
              <a:fillRect/>
            </a:stretch>
          </p:blipFill>
          <p:spPr>
            <a:xfrm>
              <a:off x="7531150" y="152410"/>
              <a:ext cx="1488564" cy="4816082"/>
            </a:xfrm>
            <a:prstGeom prst="rect">
              <a:avLst/>
            </a:prstGeom>
            <a:noFill/>
            <a:ln>
              <a:noFill/>
            </a:ln>
          </p:spPr>
        </p:pic>
      </p:grpSp>
      <p:sp>
        <p:nvSpPr>
          <p:cNvPr id="2" name="TextBox 1">
            <a:extLst>
              <a:ext uri="{FF2B5EF4-FFF2-40B4-BE49-F238E27FC236}">
                <a16:creationId xmlns:a16="http://schemas.microsoft.com/office/drawing/2014/main" id="{3ED372DA-2A51-BB2D-F604-CAEA14FE332B}"/>
              </a:ext>
            </a:extLst>
          </p:cNvPr>
          <p:cNvSpPr txBox="1"/>
          <p:nvPr/>
        </p:nvSpPr>
        <p:spPr>
          <a:xfrm>
            <a:off x="4374877" y="2402225"/>
            <a:ext cx="2519698" cy="215443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Explore the heart of your subject with the in-depth analysis. Peel back layers, revealing the intricate details that matter. Whether it's a product feature or a social concern, this section is your space for careful examination. Provide readers with valuable insights, expert perspectives, and data-driven clarity</a:t>
            </a:r>
          </a:p>
          <a:p>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063BB92-A0B5-84BD-7E66-ECA62A12B381}"/>
              </a:ext>
            </a:extLst>
          </p:cNvPr>
          <p:cNvSpPr txBox="1"/>
          <p:nvPr/>
        </p:nvSpPr>
        <p:spPr>
          <a:xfrm>
            <a:off x="720000" y="2402225"/>
            <a:ext cx="2789702" cy="196977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Explore the heart of your subject with the in-depth analysis. Peel back layers, revealing the intricate details that matter. Whether it's a product feature or a social concern, this section is your space for careful examination. Provide readers with valuable insights, expert perspectives, and data-driven clarity</a:t>
            </a:r>
          </a:p>
          <a:p>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subTitle" idx="1"/>
          </p:nvPr>
        </p:nvSpPr>
        <p:spPr>
          <a:xfrm>
            <a:off x="714975" y="1599400"/>
            <a:ext cx="2343900" cy="75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Unmasking creation</a:t>
            </a:r>
            <a:endParaRPr dirty="0"/>
          </a:p>
        </p:txBody>
      </p:sp>
      <p:sp>
        <p:nvSpPr>
          <p:cNvPr id="266" name="Google Shape;266;p37"/>
          <p:cNvSpPr txBox="1">
            <a:spLocks noGrp="1"/>
          </p:cNvSpPr>
          <p:nvPr>
            <p:ph type="subTitle" idx="5"/>
          </p:nvPr>
        </p:nvSpPr>
        <p:spPr>
          <a:xfrm>
            <a:off x="3250816" y="1599400"/>
            <a:ext cx="2337900" cy="75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Art of composition</a:t>
            </a:r>
            <a:endParaRPr dirty="0"/>
          </a:p>
        </p:txBody>
      </p:sp>
      <p:sp>
        <p:nvSpPr>
          <p:cNvPr id="267" name="Google Shape;267;p37"/>
          <p:cNvSpPr txBox="1">
            <a:spLocks noGrp="1"/>
          </p:cNvSpPr>
          <p:nvPr>
            <p:ph type="subTitle" idx="6"/>
          </p:nvPr>
        </p:nvSpPr>
        <p:spPr>
          <a:xfrm>
            <a:off x="5780350" y="1599400"/>
            <a:ext cx="2337900" cy="75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The collaborators</a:t>
            </a:r>
            <a:endParaRPr dirty="0"/>
          </a:p>
        </p:txBody>
      </p:sp>
      <p:sp>
        <p:nvSpPr>
          <p:cNvPr id="268" name="Google Shape;268;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Behind the scenes</a:t>
            </a:r>
            <a:endParaRPr/>
          </a:p>
        </p:txBody>
      </p:sp>
      <p:pic>
        <p:nvPicPr>
          <p:cNvPr id="272" name="Google Shape;272;p37"/>
          <p:cNvPicPr preferRelativeResize="0"/>
          <p:nvPr/>
        </p:nvPicPr>
        <p:blipFill rotWithShape="1">
          <a:blip r:embed="rId3">
            <a:alphaModFix/>
          </a:blip>
          <a:srcRect l="7663" b="54157"/>
          <a:stretch/>
        </p:blipFill>
        <p:spPr>
          <a:xfrm>
            <a:off x="7553275" y="-95650"/>
            <a:ext cx="1488564" cy="1261276"/>
          </a:xfrm>
          <a:prstGeom prst="rect">
            <a:avLst/>
          </a:prstGeom>
          <a:noFill/>
          <a:ln>
            <a:noFill/>
          </a:ln>
        </p:spPr>
      </p:pic>
      <p:sp>
        <p:nvSpPr>
          <p:cNvPr id="2" name="TextBox 1">
            <a:extLst>
              <a:ext uri="{FF2B5EF4-FFF2-40B4-BE49-F238E27FC236}">
                <a16:creationId xmlns:a16="http://schemas.microsoft.com/office/drawing/2014/main" id="{0BFB5BBA-A65E-0A0D-42C6-0D039BA1F9F2}"/>
              </a:ext>
            </a:extLst>
          </p:cNvPr>
          <p:cNvSpPr txBox="1"/>
          <p:nvPr/>
        </p:nvSpPr>
        <p:spPr>
          <a:xfrm>
            <a:off x="714975" y="2359766"/>
            <a:ext cx="2014577" cy="1938992"/>
          </a:xfrm>
          <a:prstGeom prst="rect">
            <a:avLst/>
          </a:prstGeom>
          <a:noFill/>
        </p:spPr>
        <p:txBody>
          <a:bodyPr wrap="square" rtlCol="0">
            <a:spAutoFit/>
          </a:bodyPr>
          <a:lstStyle/>
          <a:p>
            <a:r>
              <a:rPr lang="en-US" sz="1200"/>
              <a:t>Delve into the behind-the-scenes process, sharing insights on idea generation, content creation, and design execution. From brainstorming sessions to final touches, offer an exclusive look at the creative journey </a:t>
            </a:r>
            <a:endParaRPr lang="en-US" sz="1200" dirty="0"/>
          </a:p>
        </p:txBody>
      </p:sp>
      <p:sp>
        <p:nvSpPr>
          <p:cNvPr id="3" name="TextBox 2">
            <a:extLst>
              <a:ext uri="{FF2B5EF4-FFF2-40B4-BE49-F238E27FC236}">
                <a16:creationId xmlns:a16="http://schemas.microsoft.com/office/drawing/2014/main" id="{E44D8A86-EB39-082F-C7E0-2DC19ADC066E}"/>
              </a:ext>
            </a:extLst>
          </p:cNvPr>
          <p:cNvSpPr txBox="1"/>
          <p:nvPr/>
        </p:nvSpPr>
        <p:spPr>
          <a:xfrm>
            <a:off x="3058875" y="2354200"/>
            <a:ext cx="2337899" cy="215443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Step into the realm of meticulous craftsmanship. Here, we unveil the artistry behind your newsletter's production. Explore the meticulous process of curating content, refining prose. Readers gain an appreciation for the skillful hands behind the newsletter</a:t>
            </a:r>
          </a:p>
          <a:p>
            <a:endParaRPr lang="en-US" dirty="0"/>
          </a:p>
        </p:txBody>
      </p:sp>
      <p:sp>
        <p:nvSpPr>
          <p:cNvPr id="4" name="TextBox 3">
            <a:extLst>
              <a:ext uri="{FF2B5EF4-FFF2-40B4-BE49-F238E27FC236}">
                <a16:creationId xmlns:a16="http://schemas.microsoft.com/office/drawing/2014/main" id="{BA7708D4-CAC9-145E-F11F-765274B872D8}"/>
              </a:ext>
            </a:extLst>
          </p:cNvPr>
          <p:cNvSpPr txBox="1"/>
          <p:nvPr/>
        </p:nvSpPr>
        <p:spPr>
          <a:xfrm>
            <a:off x="5780350" y="2354200"/>
            <a:ext cx="2337899" cy="196977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Introduce the diverse team of contributors who passionately shape each edition. By acknowledging their dedication, you deepen the reader's connection and offer a behind-the-scenes view of the collective effort driving your newsletter's success</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83" name="Google Shape;283;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Tips &amp; tricks</a:t>
            </a:r>
            <a:endParaRPr dirty="0"/>
          </a:p>
        </p:txBody>
      </p:sp>
      <p:pic>
        <p:nvPicPr>
          <p:cNvPr id="290" name="Google Shape;290;p38"/>
          <p:cNvPicPr preferRelativeResize="0"/>
          <p:nvPr/>
        </p:nvPicPr>
        <p:blipFill rotWithShape="1">
          <a:blip r:embed="rId3">
            <a:alphaModFix/>
          </a:blip>
          <a:srcRect l="7663" b="54157"/>
          <a:stretch/>
        </p:blipFill>
        <p:spPr>
          <a:xfrm>
            <a:off x="7553275" y="-95650"/>
            <a:ext cx="1488564" cy="1261276"/>
          </a:xfrm>
          <a:prstGeom prst="rect">
            <a:avLst/>
          </a:prstGeom>
          <a:noFill/>
          <a:ln>
            <a:noFill/>
          </a:ln>
        </p:spPr>
      </p:pic>
      <p:sp>
        <p:nvSpPr>
          <p:cNvPr id="2" name="TextBox 1">
            <a:extLst>
              <a:ext uri="{FF2B5EF4-FFF2-40B4-BE49-F238E27FC236}">
                <a16:creationId xmlns:a16="http://schemas.microsoft.com/office/drawing/2014/main" id="{96D5178B-5C25-F2CF-E8BB-CD40638426B3}"/>
              </a:ext>
            </a:extLst>
          </p:cNvPr>
          <p:cNvSpPr txBox="1"/>
          <p:nvPr/>
        </p:nvSpPr>
        <p:spPr>
          <a:xfrm>
            <a:off x="829761" y="1498540"/>
            <a:ext cx="2012089" cy="307777"/>
          </a:xfrm>
          <a:prstGeom prst="rect">
            <a:avLst/>
          </a:prstGeom>
          <a:noFill/>
        </p:spPr>
        <p:txBody>
          <a:bodyPr wrap="none" rtlCol="0">
            <a:spAutoFit/>
          </a:bodyPr>
          <a:lstStyle/>
          <a:p>
            <a:r>
              <a:rPr lang="en-US" dirty="0">
                <a:latin typeface="Orbitron" panose="02000000000000000000" pitchFamily="2" charset="0"/>
              </a:rPr>
              <a:t>Time Management</a:t>
            </a:r>
          </a:p>
        </p:txBody>
      </p:sp>
      <p:sp>
        <p:nvSpPr>
          <p:cNvPr id="3" name="TextBox 2">
            <a:extLst>
              <a:ext uri="{FF2B5EF4-FFF2-40B4-BE49-F238E27FC236}">
                <a16:creationId xmlns:a16="http://schemas.microsoft.com/office/drawing/2014/main" id="{BE612D95-D240-9BED-1794-B447EC509083}"/>
              </a:ext>
            </a:extLst>
          </p:cNvPr>
          <p:cNvSpPr txBox="1"/>
          <p:nvPr/>
        </p:nvSpPr>
        <p:spPr>
          <a:xfrm>
            <a:off x="3842600" y="1503736"/>
            <a:ext cx="1350050" cy="307777"/>
          </a:xfrm>
          <a:prstGeom prst="rect">
            <a:avLst/>
          </a:prstGeom>
          <a:noFill/>
        </p:spPr>
        <p:txBody>
          <a:bodyPr wrap="none" rtlCol="0">
            <a:spAutoFit/>
          </a:bodyPr>
          <a:lstStyle/>
          <a:p>
            <a:r>
              <a:rPr lang="en-US" dirty="0">
                <a:latin typeface="Orbitron" panose="02000000000000000000" pitchFamily="2" charset="0"/>
              </a:rPr>
              <a:t>Networking</a:t>
            </a:r>
          </a:p>
        </p:txBody>
      </p:sp>
      <p:sp>
        <p:nvSpPr>
          <p:cNvPr id="4" name="TextBox 3">
            <a:extLst>
              <a:ext uri="{FF2B5EF4-FFF2-40B4-BE49-F238E27FC236}">
                <a16:creationId xmlns:a16="http://schemas.microsoft.com/office/drawing/2014/main" id="{DA530052-F051-9319-9EB5-C3502E123176}"/>
              </a:ext>
            </a:extLst>
          </p:cNvPr>
          <p:cNvSpPr txBox="1"/>
          <p:nvPr/>
        </p:nvSpPr>
        <p:spPr>
          <a:xfrm>
            <a:off x="6193400" y="1503735"/>
            <a:ext cx="1773242" cy="307777"/>
          </a:xfrm>
          <a:prstGeom prst="rect">
            <a:avLst/>
          </a:prstGeom>
          <a:noFill/>
        </p:spPr>
        <p:txBody>
          <a:bodyPr wrap="none" rtlCol="0">
            <a:spAutoFit/>
          </a:bodyPr>
          <a:lstStyle/>
          <a:p>
            <a:r>
              <a:rPr lang="en-US" dirty="0">
                <a:latin typeface="Orbitron" panose="02000000000000000000" pitchFamily="2" charset="0"/>
              </a:rPr>
              <a:t>Communication</a:t>
            </a:r>
          </a:p>
        </p:txBody>
      </p:sp>
      <p:sp>
        <p:nvSpPr>
          <p:cNvPr id="5" name="TextBox 4">
            <a:extLst>
              <a:ext uri="{FF2B5EF4-FFF2-40B4-BE49-F238E27FC236}">
                <a16:creationId xmlns:a16="http://schemas.microsoft.com/office/drawing/2014/main" id="{44E18B23-088E-7A5F-4197-4BD04CED2E38}"/>
              </a:ext>
            </a:extLst>
          </p:cNvPr>
          <p:cNvSpPr txBox="1"/>
          <p:nvPr/>
        </p:nvSpPr>
        <p:spPr>
          <a:xfrm>
            <a:off x="1314826" y="3233084"/>
            <a:ext cx="1160895" cy="307777"/>
          </a:xfrm>
          <a:prstGeom prst="rect">
            <a:avLst/>
          </a:prstGeom>
          <a:noFill/>
        </p:spPr>
        <p:txBody>
          <a:bodyPr wrap="none" rtlCol="0">
            <a:spAutoFit/>
          </a:bodyPr>
          <a:lstStyle/>
          <a:p>
            <a:r>
              <a:rPr lang="en-US" dirty="0">
                <a:latin typeface="Orbitron" panose="02000000000000000000" pitchFamily="2" charset="0"/>
              </a:rPr>
              <a:t>Self-care</a:t>
            </a:r>
          </a:p>
        </p:txBody>
      </p:sp>
      <p:sp>
        <p:nvSpPr>
          <p:cNvPr id="6" name="TextBox 5">
            <a:extLst>
              <a:ext uri="{FF2B5EF4-FFF2-40B4-BE49-F238E27FC236}">
                <a16:creationId xmlns:a16="http://schemas.microsoft.com/office/drawing/2014/main" id="{F7CA2C4D-E2BF-CA00-22D0-25A2EDD7DDCC}"/>
              </a:ext>
            </a:extLst>
          </p:cNvPr>
          <p:cNvSpPr txBox="1"/>
          <p:nvPr/>
        </p:nvSpPr>
        <p:spPr>
          <a:xfrm>
            <a:off x="3976451" y="3233083"/>
            <a:ext cx="1082348" cy="307777"/>
          </a:xfrm>
          <a:prstGeom prst="rect">
            <a:avLst/>
          </a:prstGeom>
          <a:noFill/>
        </p:spPr>
        <p:txBody>
          <a:bodyPr wrap="none" rtlCol="0">
            <a:spAutoFit/>
          </a:bodyPr>
          <a:lstStyle/>
          <a:p>
            <a:r>
              <a:rPr lang="en-US" dirty="0">
                <a:latin typeface="Orbitron" panose="02000000000000000000" pitchFamily="2" charset="0"/>
              </a:rPr>
              <a:t>Learning</a:t>
            </a:r>
          </a:p>
        </p:txBody>
      </p:sp>
      <p:sp>
        <p:nvSpPr>
          <p:cNvPr id="7" name="TextBox 6">
            <a:extLst>
              <a:ext uri="{FF2B5EF4-FFF2-40B4-BE49-F238E27FC236}">
                <a16:creationId xmlns:a16="http://schemas.microsoft.com/office/drawing/2014/main" id="{1A88EFBC-3860-85B9-DC48-78C575FCF9DF}"/>
              </a:ext>
            </a:extLst>
          </p:cNvPr>
          <p:cNvSpPr txBox="1"/>
          <p:nvPr/>
        </p:nvSpPr>
        <p:spPr>
          <a:xfrm>
            <a:off x="6363318" y="3233082"/>
            <a:ext cx="1433406" cy="307777"/>
          </a:xfrm>
          <a:prstGeom prst="rect">
            <a:avLst/>
          </a:prstGeom>
          <a:noFill/>
        </p:spPr>
        <p:txBody>
          <a:bodyPr wrap="none" rtlCol="0">
            <a:spAutoFit/>
          </a:bodyPr>
          <a:lstStyle/>
          <a:p>
            <a:r>
              <a:rPr lang="en-US" dirty="0">
                <a:latin typeface="Orbitron" panose="02000000000000000000" pitchFamily="2" charset="0"/>
              </a:rPr>
              <a:t>Goal-setting</a:t>
            </a:r>
          </a:p>
        </p:txBody>
      </p:sp>
      <p:sp>
        <p:nvSpPr>
          <p:cNvPr id="8" name="Google Shape;284;p38">
            <a:extLst>
              <a:ext uri="{FF2B5EF4-FFF2-40B4-BE49-F238E27FC236}">
                <a16:creationId xmlns:a16="http://schemas.microsoft.com/office/drawing/2014/main" id="{22548898-9E96-9652-361C-659EC4337293}"/>
              </a:ext>
            </a:extLst>
          </p:cNvPr>
          <p:cNvSpPr txBox="1">
            <a:spLocks/>
          </p:cNvSpPr>
          <p:nvPr/>
        </p:nvSpPr>
        <p:spPr>
          <a:xfrm>
            <a:off x="828775" y="1815298"/>
            <a:ext cx="2350800" cy="10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“Break your day into smaller chunks and focus on one task at a time. Take short breaks in between to stay fresh”</a:t>
            </a:r>
          </a:p>
        </p:txBody>
      </p:sp>
      <p:sp>
        <p:nvSpPr>
          <p:cNvPr id="11" name="Google Shape;287;p38">
            <a:extLst>
              <a:ext uri="{FF2B5EF4-FFF2-40B4-BE49-F238E27FC236}">
                <a16:creationId xmlns:a16="http://schemas.microsoft.com/office/drawing/2014/main" id="{9D59E652-95D8-3040-1B6E-95C90727D086}"/>
              </a:ext>
            </a:extLst>
          </p:cNvPr>
          <p:cNvSpPr txBox="1">
            <a:spLocks/>
          </p:cNvSpPr>
          <p:nvPr/>
        </p:nvSpPr>
        <p:spPr>
          <a:xfrm>
            <a:off x="3396600" y="1811513"/>
            <a:ext cx="2350800" cy="10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“Attend events, join professional organizations, and connect with others in your field on social media to expand your network”</a:t>
            </a:r>
          </a:p>
        </p:txBody>
      </p:sp>
      <p:sp>
        <p:nvSpPr>
          <p:cNvPr id="15" name="Google Shape;288;p38">
            <a:extLst>
              <a:ext uri="{FF2B5EF4-FFF2-40B4-BE49-F238E27FC236}">
                <a16:creationId xmlns:a16="http://schemas.microsoft.com/office/drawing/2014/main" id="{D9865CEA-8920-1C3F-A273-BC23158A0FE6}"/>
              </a:ext>
            </a:extLst>
          </p:cNvPr>
          <p:cNvSpPr txBox="1">
            <a:spLocks/>
          </p:cNvSpPr>
          <p:nvPr/>
        </p:nvSpPr>
        <p:spPr>
          <a:xfrm>
            <a:off x="5964425" y="1806317"/>
            <a:ext cx="2350800" cy="1055700"/>
          </a:xfrm>
          <a:prstGeom prst="rect">
            <a:avLst/>
          </a:prstGeom>
          <a:noFill/>
          <a:ln>
            <a:noFill/>
          </a:ln>
        </p:spPr>
        <p:txBody>
          <a:bodyPr spcFirstLastPara="1" wrap="square" lIns="91425" tIns="91425" rIns="18287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“Be concise when communicating ideas, actively listen to feedback, and be open to constructive criticism”</a:t>
            </a:r>
          </a:p>
        </p:txBody>
      </p:sp>
      <p:sp>
        <p:nvSpPr>
          <p:cNvPr id="18" name="Google Shape;285;p38">
            <a:extLst>
              <a:ext uri="{FF2B5EF4-FFF2-40B4-BE49-F238E27FC236}">
                <a16:creationId xmlns:a16="http://schemas.microsoft.com/office/drawing/2014/main" id="{314484FD-BB48-F888-6B50-562C42453B2F}"/>
              </a:ext>
            </a:extLst>
          </p:cNvPr>
          <p:cNvSpPr txBox="1">
            <a:spLocks/>
          </p:cNvSpPr>
          <p:nvPr/>
        </p:nvSpPr>
        <p:spPr>
          <a:xfrm>
            <a:off x="828775" y="3540861"/>
            <a:ext cx="2350800" cy="10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“Make time for exercise, healthy eating, and hobbies outside of work to reduce stress and promote relaxation”</a:t>
            </a:r>
          </a:p>
        </p:txBody>
      </p:sp>
      <p:sp>
        <p:nvSpPr>
          <p:cNvPr id="21" name="Google Shape;286;p38">
            <a:extLst>
              <a:ext uri="{FF2B5EF4-FFF2-40B4-BE49-F238E27FC236}">
                <a16:creationId xmlns:a16="http://schemas.microsoft.com/office/drawing/2014/main" id="{AA74CAD0-8264-C04F-8EEE-C462073A28E4}"/>
              </a:ext>
            </a:extLst>
          </p:cNvPr>
          <p:cNvSpPr txBox="1">
            <a:spLocks/>
          </p:cNvSpPr>
          <p:nvPr/>
        </p:nvSpPr>
        <p:spPr>
          <a:xfrm>
            <a:off x="3396600" y="3477296"/>
            <a:ext cx="2350800" cy="10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“Attend workshops or conferences, read industry publications, and take online courses to expand your knowledge base”</a:t>
            </a:r>
          </a:p>
        </p:txBody>
      </p:sp>
      <p:sp>
        <p:nvSpPr>
          <p:cNvPr id="25" name="Google Shape;289;p38">
            <a:extLst>
              <a:ext uri="{FF2B5EF4-FFF2-40B4-BE49-F238E27FC236}">
                <a16:creationId xmlns:a16="http://schemas.microsoft.com/office/drawing/2014/main" id="{261033F3-B53A-528D-57B2-5F166655C252}"/>
              </a:ext>
            </a:extLst>
          </p:cNvPr>
          <p:cNvSpPr txBox="1">
            <a:spLocks/>
          </p:cNvSpPr>
          <p:nvPr/>
        </p:nvSpPr>
        <p:spPr>
          <a:xfrm>
            <a:off x="5964425" y="3540861"/>
            <a:ext cx="2350800" cy="10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“Set clear goals by breaking them down into smaller achievable steps and by celebrating progress”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9" name="Google Shape;299;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News examples</a:t>
            </a:r>
            <a:endParaRPr/>
          </a:p>
        </p:txBody>
      </p:sp>
      <p:sp>
        <p:nvSpPr>
          <p:cNvPr id="300" name="Google Shape;300;p39"/>
          <p:cNvSpPr txBox="1">
            <a:spLocks noGrp="1"/>
          </p:cNvSpPr>
          <p:nvPr>
            <p:ph type="subTitle" idx="1"/>
          </p:nvPr>
        </p:nvSpPr>
        <p:spPr>
          <a:xfrm>
            <a:off x="1039900" y="1306475"/>
            <a:ext cx="3228300" cy="52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New project</a:t>
            </a:r>
            <a:endParaRPr/>
          </a:p>
        </p:txBody>
      </p:sp>
      <p:sp>
        <p:nvSpPr>
          <p:cNvPr id="301" name="Google Shape;301;p39"/>
          <p:cNvSpPr txBox="1">
            <a:spLocks noGrp="1"/>
          </p:cNvSpPr>
          <p:nvPr>
            <p:ph type="subTitle" idx="6"/>
          </p:nvPr>
        </p:nvSpPr>
        <p:spPr>
          <a:xfrm>
            <a:off x="1039900" y="3054800"/>
            <a:ext cx="3228300" cy="52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Award recognition</a:t>
            </a:r>
            <a:endParaRPr/>
          </a:p>
        </p:txBody>
      </p:sp>
      <p:sp>
        <p:nvSpPr>
          <p:cNvPr id="302" name="Google Shape;302;p39"/>
          <p:cNvSpPr txBox="1">
            <a:spLocks noGrp="1"/>
          </p:cNvSpPr>
          <p:nvPr>
            <p:ph type="subTitle" idx="7"/>
          </p:nvPr>
        </p:nvSpPr>
        <p:spPr>
          <a:xfrm>
            <a:off x="4889425" y="1306475"/>
            <a:ext cx="3228300" cy="52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Newsletter expansion</a:t>
            </a:r>
            <a:endParaRPr dirty="0"/>
          </a:p>
        </p:txBody>
      </p:sp>
      <p:sp>
        <p:nvSpPr>
          <p:cNvPr id="303" name="Google Shape;303;p39"/>
          <p:cNvSpPr txBox="1">
            <a:spLocks noGrp="1"/>
          </p:cNvSpPr>
          <p:nvPr>
            <p:ph type="subTitle" idx="8"/>
          </p:nvPr>
        </p:nvSpPr>
        <p:spPr>
          <a:xfrm>
            <a:off x="4889425" y="3054800"/>
            <a:ext cx="3228300" cy="52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CSR</a:t>
            </a:r>
            <a:endParaRPr/>
          </a:p>
        </p:txBody>
      </p:sp>
      <p:pic>
        <p:nvPicPr>
          <p:cNvPr id="304" name="Google Shape;304;p39"/>
          <p:cNvPicPr preferRelativeResize="0"/>
          <p:nvPr/>
        </p:nvPicPr>
        <p:blipFill>
          <a:blip r:embed="rId3">
            <a:alphaModFix/>
          </a:blip>
          <a:stretch>
            <a:fillRect/>
          </a:stretch>
        </p:blipFill>
        <p:spPr>
          <a:xfrm>
            <a:off x="7758888" y="-77463"/>
            <a:ext cx="1032226" cy="1070515"/>
          </a:xfrm>
          <a:prstGeom prst="rect">
            <a:avLst/>
          </a:prstGeom>
          <a:noFill/>
          <a:ln>
            <a:noFill/>
          </a:ln>
        </p:spPr>
      </p:pic>
      <p:sp>
        <p:nvSpPr>
          <p:cNvPr id="2" name="Google Shape;295;p39">
            <a:extLst>
              <a:ext uri="{FF2B5EF4-FFF2-40B4-BE49-F238E27FC236}">
                <a16:creationId xmlns:a16="http://schemas.microsoft.com/office/drawing/2014/main" id="{6AB30307-FB9B-5EAD-375E-7DAC904A8954}"/>
              </a:ext>
            </a:extLst>
          </p:cNvPr>
          <p:cNvSpPr txBox="1">
            <a:spLocks/>
          </p:cNvSpPr>
          <p:nvPr/>
        </p:nvSpPr>
        <p:spPr>
          <a:xfrm>
            <a:off x="935884" y="1844712"/>
            <a:ext cx="3228300" cy="90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“Our company is excited to announce the development of a new project that has been in development for months. This innovative idea is expected to revolutionize our work”</a:t>
            </a:r>
          </a:p>
        </p:txBody>
      </p:sp>
      <p:sp>
        <p:nvSpPr>
          <p:cNvPr id="3" name="Google Shape;296;p39">
            <a:extLst>
              <a:ext uri="{FF2B5EF4-FFF2-40B4-BE49-F238E27FC236}">
                <a16:creationId xmlns:a16="http://schemas.microsoft.com/office/drawing/2014/main" id="{ADB4F050-174F-1482-8C3D-701677E4D055}"/>
              </a:ext>
            </a:extLst>
          </p:cNvPr>
          <p:cNvSpPr txBox="1">
            <a:spLocks/>
          </p:cNvSpPr>
          <p:nvPr/>
        </p:nvSpPr>
        <p:spPr>
          <a:xfrm>
            <a:off x="4875800" y="1832375"/>
            <a:ext cx="3228300" cy="90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“The reach of our newsletter is limitless! Every day we have more and more subscribers who want to discover everything we have to tell. We even improved the design!”</a:t>
            </a:r>
          </a:p>
        </p:txBody>
      </p:sp>
      <p:sp>
        <p:nvSpPr>
          <p:cNvPr id="7" name="Google Shape;297;p39">
            <a:extLst>
              <a:ext uri="{FF2B5EF4-FFF2-40B4-BE49-F238E27FC236}">
                <a16:creationId xmlns:a16="http://schemas.microsoft.com/office/drawing/2014/main" id="{03B8EE47-66BA-ED64-7B06-69453210D6E0}"/>
              </a:ext>
            </a:extLst>
          </p:cNvPr>
          <p:cNvSpPr txBox="1">
            <a:spLocks/>
          </p:cNvSpPr>
          <p:nvPr/>
        </p:nvSpPr>
        <p:spPr>
          <a:xfrm>
            <a:off x="935884" y="3580699"/>
            <a:ext cx="3228300" cy="90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“Our organization has been recognized for excellence in our field by receiving an award. This recognition reflects the hard work and dedication of all of our amazing collaborators”</a:t>
            </a:r>
          </a:p>
        </p:txBody>
      </p:sp>
      <p:sp>
        <p:nvSpPr>
          <p:cNvPr id="10" name="Google Shape;298;p39">
            <a:extLst>
              <a:ext uri="{FF2B5EF4-FFF2-40B4-BE49-F238E27FC236}">
                <a16:creationId xmlns:a16="http://schemas.microsoft.com/office/drawing/2014/main" id="{CAF90B26-FA15-50AB-1D0D-434335272784}"/>
              </a:ext>
            </a:extLst>
          </p:cNvPr>
          <p:cNvSpPr txBox="1">
            <a:spLocks/>
          </p:cNvSpPr>
          <p:nvPr/>
        </p:nvSpPr>
        <p:spPr>
          <a:xfrm>
            <a:off x="4875800" y="3580699"/>
            <a:ext cx="3228300" cy="90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nek Tamil"/>
              <a:buNone/>
              <a:defRPr sz="1200" b="0" i="0" u="none" strike="noStrike" cap="none">
                <a:solidFill>
                  <a:schemeClr val="dk1"/>
                </a:solidFill>
                <a:latin typeface="Anek Tamil"/>
                <a:ea typeface="Anek Tamil"/>
                <a:cs typeface="Anek Tamil"/>
                <a:sym typeface="Anek Tamil"/>
              </a:defRPr>
            </a:lvl1pPr>
            <a:lvl2pPr marL="914400" marR="0" lvl="1"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2pPr>
            <a:lvl3pPr marL="1371600" marR="0" lvl="2"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3pPr>
            <a:lvl4pPr marL="1828800" marR="0" lvl="3"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4pPr>
            <a:lvl5pPr marL="2286000" marR="0" lvl="4"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5pPr>
            <a:lvl6pPr marL="2743200" marR="0" lvl="5"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6pPr>
            <a:lvl7pPr marL="3200400" marR="0" lvl="6"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7pPr>
            <a:lvl8pPr marL="3657600" marR="0" lvl="7"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8pPr>
            <a:lvl9pPr marL="4114800" marR="0" lvl="8" indent="-304800" algn="ctr" rtl="0">
              <a:lnSpc>
                <a:spcPct val="100000"/>
              </a:lnSpc>
              <a:spcBef>
                <a:spcPts val="0"/>
              </a:spcBef>
              <a:spcAft>
                <a:spcPts val="0"/>
              </a:spcAft>
              <a:buClr>
                <a:schemeClr val="dk1"/>
              </a:buClr>
              <a:buSzPts val="1200"/>
              <a:buFont typeface="Anek Tamil"/>
              <a:buNone/>
              <a:defRPr sz="1200" b="0" i="0" u="none" strike="noStrike" cap="none">
                <a:solidFill>
                  <a:schemeClr val="dk1"/>
                </a:solidFill>
                <a:latin typeface="Anek Tamil"/>
                <a:ea typeface="Anek Tamil"/>
                <a:cs typeface="Anek Tamil"/>
                <a:sym typeface="Anek Tamil"/>
              </a:defRPr>
            </a:lvl9pPr>
          </a:lstStyle>
          <a:p>
            <a:pPr marL="0" indent="0"/>
            <a:r>
              <a:rPr lang="en-US" dirty="0">
                <a:latin typeface="+mn-lt"/>
              </a:rPr>
              <a:t>“We have recently partnered with a nonprofit organization to provide support and resources to those in need. We believe it is important to be socially responsible”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0"/>
          <p:cNvSpPr/>
          <p:nvPr/>
        </p:nvSpPr>
        <p:spPr>
          <a:xfrm>
            <a:off x="-103900" y="935250"/>
            <a:ext cx="5879700" cy="3282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10" name="Google Shape;310;p40"/>
          <p:cNvSpPr txBox="1">
            <a:spLocks noGrp="1"/>
          </p:cNvSpPr>
          <p:nvPr>
            <p:ph type="title"/>
          </p:nvPr>
        </p:nvSpPr>
        <p:spPr>
          <a:xfrm>
            <a:off x="715100" y="3208113"/>
            <a:ext cx="4648200" cy="629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1"/>
                </a:solidFill>
              </a:rPr>
              <a:t>—Our motto</a:t>
            </a:r>
            <a:endParaRPr>
              <a:solidFill>
                <a:schemeClr val="dk1"/>
              </a:solidFill>
            </a:endParaRPr>
          </a:p>
        </p:txBody>
      </p:sp>
      <p:sp>
        <p:nvSpPr>
          <p:cNvPr id="311" name="Google Shape;311;p40"/>
          <p:cNvSpPr txBox="1">
            <a:spLocks noGrp="1"/>
          </p:cNvSpPr>
          <p:nvPr>
            <p:ph type="subTitle" idx="1"/>
          </p:nvPr>
        </p:nvSpPr>
        <p:spPr>
          <a:xfrm>
            <a:off x="715100" y="1337238"/>
            <a:ext cx="4648200" cy="174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mn-lt"/>
              </a:rPr>
              <a:t>"Believe in yourself and all that you are. Know that there is something inside you that is greater than any obstacle"</a:t>
            </a:r>
            <a:endParaRPr dirty="0">
              <a:solidFill>
                <a:schemeClr val="dk1"/>
              </a:solidFill>
              <a:latin typeface="+mn-lt"/>
            </a:endParaRPr>
          </a:p>
        </p:txBody>
      </p:sp>
      <p:pic>
        <p:nvPicPr>
          <p:cNvPr id="312" name="Google Shape;312;p40"/>
          <p:cNvPicPr preferRelativeResize="0"/>
          <p:nvPr/>
        </p:nvPicPr>
        <p:blipFill>
          <a:blip r:embed="rId3">
            <a:alphaModFix/>
          </a:blip>
          <a:stretch>
            <a:fillRect/>
          </a:stretch>
        </p:blipFill>
        <p:spPr>
          <a:xfrm>
            <a:off x="5242775" y="266724"/>
            <a:ext cx="1032226" cy="1070515"/>
          </a:xfrm>
          <a:prstGeom prst="rect">
            <a:avLst/>
          </a:prstGeom>
          <a:noFill/>
          <a:ln>
            <a:noFill/>
          </a:ln>
        </p:spPr>
      </p:pic>
      <p:pic>
        <p:nvPicPr>
          <p:cNvPr id="313" name="Google Shape;313;p40"/>
          <p:cNvPicPr preferRelativeResize="0"/>
          <p:nvPr/>
        </p:nvPicPr>
        <p:blipFill rotWithShape="1">
          <a:blip r:embed="rId4">
            <a:alphaModFix/>
          </a:blip>
          <a:srcRect l="7663" b="54157"/>
          <a:stretch/>
        </p:blipFill>
        <p:spPr>
          <a:xfrm>
            <a:off x="2438350" y="125413"/>
            <a:ext cx="1488564" cy="1261276"/>
          </a:xfrm>
          <a:prstGeom prst="rect">
            <a:avLst/>
          </a:prstGeom>
          <a:noFill/>
          <a:ln>
            <a:noFill/>
          </a:ln>
        </p:spPr>
      </p:pic>
      <p:pic>
        <p:nvPicPr>
          <p:cNvPr id="314" name="Google Shape;314;p40"/>
          <p:cNvPicPr preferRelativeResize="0"/>
          <p:nvPr/>
        </p:nvPicPr>
        <p:blipFill rotWithShape="1">
          <a:blip r:embed="rId4">
            <a:alphaModFix/>
          </a:blip>
          <a:srcRect l="67985" t="54157" r="-3"/>
          <a:stretch/>
        </p:blipFill>
        <p:spPr>
          <a:xfrm>
            <a:off x="4374168" y="3615525"/>
            <a:ext cx="516150" cy="1261276"/>
          </a:xfrm>
          <a:prstGeom prst="rect">
            <a:avLst/>
          </a:prstGeom>
          <a:noFill/>
          <a:ln>
            <a:noFill/>
          </a:ln>
        </p:spPr>
      </p:pic>
      <p:pic>
        <p:nvPicPr>
          <p:cNvPr id="315" name="Google Shape;315;p40"/>
          <p:cNvPicPr preferRelativeResize="0"/>
          <p:nvPr/>
        </p:nvPicPr>
        <p:blipFill>
          <a:blip r:embed="rId5">
            <a:alphaModFix/>
          </a:blip>
          <a:stretch>
            <a:fillRect/>
          </a:stretch>
        </p:blipFill>
        <p:spPr>
          <a:xfrm>
            <a:off x="6862675" y="3208125"/>
            <a:ext cx="1755525" cy="2284201"/>
          </a:xfrm>
          <a:prstGeom prst="rect">
            <a:avLst/>
          </a:prstGeom>
          <a:noFill/>
          <a:ln>
            <a:noFill/>
          </a:ln>
        </p:spPr>
      </p:pic>
    </p:spTree>
  </p:cSld>
  <p:clrMapOvr>
    <a:masterClrMapping/>
  </p:clrMapOvr>
</p:sld>
</file>

<file path=ppt/theme/theme1.xml><?xml version="1.0" encoding="utf-8"?>
<a:theme xmlns:a="http://schemas.openxmlformats.org/drawingml/2006/main" name="Digital Culture Newsletter by Slidesgo">
  <a:themeElements>
    <a:clrScheme name="Simple Light">
      <a:dk1>
        <a:srgbClr val="1D1D1B"/>
      </a:dk1>
      <a:lt1>
        <a:srgbClr val="FFFFFF"/>
      </a:lt1>
      <a:dk2>
        <a:srgbClr val="EFEFEF"/>
      </a:dk2>
      <a:lt2>
        <a:srgbClr val="FF00FF"/>
      </a:lt2>
      <a:accent1>
        <a:srgbClr val="00DEFF"/>
      </a:accent1>
      <a:accent2>
        <a:srgbClr val="2775FF"/>
      </a:accent2>
      <a:accent3>
        <a:srgbClr val="8C00FF"/>
      </a:accent3>
      <a:accent4>
        <a:srgbClr val="FFFFFF"/>
      </a:accent4>
      <a:accent5>
        <a:srgbClr val="FFFFFF"/>
      </a:accent5>
      <a:accent6>
        <a:srgbClr val="FFFFFF"/>
      </a:accent6>
      <a:hlink>
        <a:srgbClr val="1D1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1111</Words>
  <Application>Microsoft Office PowerPoint</Application>
  <PresentationFormat>On-screen Show (16:9)</PresentationFormat>
  <Paragraphs>173</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Anek Tamil</vt:lpstr>
      <vt:lpstr>Arial Black</vt:lpstr>
      <vt:lpstr>Nunito Light</vt:lpstr>
      <vt:lpstr>Arial</vt:lpstr>
      <vt:lpstr>Raleway</vt:lpstr>
      <vt:lpstr>Open Sans</vt:lpstr>
      <vt:lpstr>Orbitron</vt:lpstr>
      <vt:lpstr>Digital Culture Newsletter by Slidesgo</vt:lpstr>
      <vt:lpstr>Digital Culture Newsletter</vt:lpstr>
      <vt:lpstr>Table of contents</vt:lpstr>
      <vt:lpstr>Headline news</vt:lpstr>
      <vt:lpstr>Headline news</vt:lpstr>
      <vt:lpstr>In depth analysis</vt:lpstr>
      <vt:lpstr>Behind the scenes</vt:lpstr>
      <vt:lpstr>Tips &amp; tricks</vt:lpstr>
      <vt:lpstr>News examples</vt:lpstr>
      <vt:lpstr>—Our motto</vt:lpstr>
      <vt:lpstr>April 14</vt:lpstr>
      <vt:lpstr>What are we going to do next quarter?</vt:lpstr>
      <vt:lpstr>Our ideas</vt:lpstr>
      <vt:lpstr>“Exclusive and inspiring”</vt:lpstr>
      <vt:lpstr>Process for the next project</vt:lpstr>
      <vt:lpstr>Organizational chart</vt:lpstr>
      <vt:lpstr>Life's moments</vt:lpstr>
      <vt:lpstr>Testimonials</vt:lpstr>
      <vt:lpstr>Case studies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Culture Newsletter</dc:title>
  <cp:lastModifiedBy>Dylan M</cp:lastModifiedBy>
  <cp:revision>1</cp:revision>
  <dcterms:modified xsi:type="dcterms:W3CDTF">2023-12-29T19:04:08Z</dcterms:modified>
</cp:coreProperties>
</file>